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6" r:id="rId4"/>
  </p:sldMasterIdLst>
  <p:notesMasterIdLst>
    <p:notesMasterId r:id="rId5"/>
  </p:notesMasterIdLst>
  <p:sldIdLst>
    <p:sldId id="256" r:id="rId6"/>
    <p:sldId id="257" r:id="rId7"/>
    <p:sldId id="258" r:id="rId8"/>
    <p:sldId id="259" r:id="rId9"/>
    <p:sldId id="260" r:id="rId10"/>
    <p:sldId id="261" r:id="rId11"/>
    <p:sldId id="262" r:id="rId1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orient="horz" pos="799">
          <p15:clr>
            <a:srgbClr val="A4A3A4"/>
          </p15:clr>
        </p15:guide>
        <p15:guide id="3" pos="3840">
          <p15:clr>
            <a:srgbClr val="A4A3A4"/>
          </p15:clr>
        </p15:guide>
        <p15:guide id="4" pos="7408">
          <p15:clr>
            <a:srgbClr val="A4A3A4"/>
          </p15:clr>
        </p15:guide>
        <p15:guide id="5" pos="301">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799" orient="horz"/>
        <p:guide pos="3840"/>
        <p:guide pos="7408"/>
        <p:guide pos="301"/>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A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31dfefb614_0_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31dfefb614_0_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g131dfefb614_0_1: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131fcd56d85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131fcd56d85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g131fcd56d85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31fcd56d85_0_9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31fcd56d85_0_9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g131fcd56d85_0_95: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31fcd56d85_0_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31fcd56d85_0_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g131fcd56d85_0_13: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131fcd56d85_0_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131fcd56d85_0_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g131fcd56d85_0_21: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131fcd56d85_0_19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131fcd56d85_0_19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g131fcd56d85_0_193: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 Concrete" showMasterSp="0">
  <p:cSld name="Title Slide - Concrete">
    <p:bg>
      <p:bgPr>
        <a:solidFill>
          <a:schemeClr val="accent4"/>
        </a:solidFill>
      </p:bgPr>
    </p:bg>
    <p:spTree>
      <p:nvGrpSpPr>
        <p:cNvPr id="16" name="Shape 16"/>
        <p:cNvGrpSpPr/>
        <p:nvPr/>
      </p:nvGrpSpPr>
      <p:grpSpPr>
        <a:xfrm>
          <a:off x="0" y="0"/>
          <a:ext cx="0" cy="0"/>
          <a:chOff x="0" y="0"/>
          <a:chExt cx="0" cy="0"/>
        </a:xfrm>
      </p:grpSpPr>
      <p:sp>
        <p:nvSpPr>
          <p:cNvPr id="17" name="Google Shape;17;p2"/>
          <p:cNvSpPr txBox="1"/>
          <p:nvPr>
            <p:ph type="ctrTitle"/>
          </p:nvPr>
        </p:nvSpPr>
        <p:spPr>
          <a:xfrm>
            <a:off x="481832" y="2726569"/>
            <a:ext cx="11289992" cy="1080000"/>
          </a:xfrm>
          <a:prstGeom prst="rect">
            <a:avLst/>
          </a:prstGeom>
          <a:noFill/>
          <a:ln>
            <a:noFill/>
          </a:ln>
        </p:spPr>
        <p:txBody>
          <a:bodyPr anchorCtr="0" anchor="b" bIns="0" lIns="0" spcFirstLastPara="1" rIns="0" wrap="square" tIns="0">
            <a:noAutofit/>
          </a:bodyPr>
          <a:lstStyle>
            <a:lvl1pPr lvl="0" algn="l">
              <a:spcBef>
                <a:spcPts val="0"/>
              </a:spcBef>
              <a:spcAft>
                <a:spcPts val="0"/>
              </a:spcAft>
              <a:buClr>
                <a:schemeClr val="accent1"/>
              </a:buClr>
              <a:buSzPts val="4400"/>
              <a:buFont typeface="Calibri"/>
              <a:buNone/>
              <a:defRPr sz="440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
          <p:cNvSpPr txBox="1"/>
          <p:nvPr>
            <p:ph idx="1" type="subTitle"/>
          </p:nvPr>
        </p:nvSpPr>
        <p:spPr>
          <a:xfrm>
            <a:off x="481832" y="3861048"/>
            <a:ext cx="11300947" cy="360040"/>
          </a:xfrm>
          <a:prstGeom prst="rect">
            <a:avLst/>
          </a:prstGeom>
          <a:noFill/>
          <a:ln>
            <a:noFill/>
          </a:ln>
        </p:spPr>
        <p:txBody>
          <a:bodyPr anchorCtr="0" anchor="t" bIns="0" lIns="0" spcFirstLastPara="1" rIns="0" wrap="square" tIns="0">
            <a:noAutofit/>
          </a:bodyPr>
          <a:lstStyle>
            <a:lvl1pPr lvl="0" algn="l">
              <a:lnSpc>
                <a:spcPct val="90000"/>
              </a:lnSpc>
              <a:spcBef>
                <a:spcPts val="600"/>
              </a:spcBef>
              <a:spcAft>
                <a:spcPts val="0"/>
              </a:spcAft>
              <a:buClr>
                <a:schemeClr val="accent6"/>
              </a:buClr>
              <a:buSzPts val="2200"/>
              <a:buNone/>
              <a:defRPr b="1" sz="2200">
                <a:solidFill>
                  <a:schemeClr val="accent6"/>
                </a:solidFill>
              </a:defRPr>
            </a:lvl1pPr>
            <a:lvl2pPr lvl="1" algn="ctr">
              <a:lnSpc>
                <a:spcPct val="90000"/>
              </a:lnSpc>
              <a:spcBef>
                <a:spcPts val="600"/>
              </a:spcBef>
              <a:spcAft>
                <a:spcPts val="0"/>
              </a:spcAft>
              <a:buClr>
                <a:srgbClr val="888888"/>
              </a:buClr>
              <a:buSzPts val="2000"/>
              <a:buNone/>
              <a:defRPr>
                <a:solidFill>
                  <a:srgbClr val="888888"/>
                </a:solidFill>
              </a:defRPr>
            </a:lvl2pPr>
            <a:lvl3pPr lvl="2" algn="ctr">
              <a:lnSpc>
                <a:spcPct val="90000"/>
              </a:lnSpc>
              <a:spcBef>
                <a:spcPts val="600"/>
              </a:spcBef>
              <a:spcAft>
                <a:spcPts val="0"/>
              </a:spcAft>
              <a:buClr>
                <a:srgbClr val="888888"/>
              </a:buClr>
              <a:buSzPts val="2000"/>
              <a:buNone/>
              <a:defRPr>
                <a:solidFill>
                  <a:srgbClr val="888888"/>
                </a:solidFill>
              </a:defRPr>
            </a:lvl3pPr>
            <a:lvl4pPr lvl="3" algn="ctr">
              <a:lnSpc>
                <a:spcPct val="90000"/>
              </a:lnSpc>
              <a:spcBef>
                <a:spcPts val="600"/>
              </a:spcBef>
              <a:spcAft>
                <a:spcPts val="0"/>
              </a:spcAft>
              <a:buClr>
                <a:srgbClr val="888888"/>
              </a:buClr>
              <a:buSzPts val="2000"/>
              <a:buNone/>
              <a:defRPr>
                <a:solidFill>
                  <a:srgbClr val="888888"/>
                </a:solidFill>
              </a:defRPr>
            </a:lvl4pPr>
            <a:lvl5pPr lvl="4" algn="ctr">
              <a:lnSpc>
                <a:spcPct val="90000"/>
              </a:lnSpc>
              <a:spcBef>
                <a:spcPts val="60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pic>
        <p:nvPicPr>
          <p:cNvPr id="19" name="Google Shape;19;p2"/>
          <p:cNvPicPr preferRelativeResize="0"/>
          <p:nvPr/>
        </p:nvPicPr>
        <p:blipFill rotWithShape="1">
          <a:blip r:embed="rId2">
            <a:alphaModFix/>
          </a:blip>
          <a:srcRect b="0" l="0" r="0" t="0"/>
          <a:stretch/>
        </p:blipFill>
        <p:spPr>
          <a:xfrm>
            <a:off x="7392144" y="462275"/>
            <a:ext cx="4270454" cy="1865466"/>
          </a:xfrm>
          <a:prstGeom prst="rect">
            <a:avLst/>
          </a:prstGeom>
          <a:noFill/>
          <a:ln>
            <a:noFill/>
          </a:ln>
        </p:spPr>
      </p:pic>
      <p:sp>
        <p:nvSpPr>
          <p:cNvPr id="20" name="Google Shape;20;p2"/>
          <p:cNvSpPr txBox="1"/>
          <p:nvPr/>
        </p:nvSpPr>
        <p:spPr>
          <a:xfrm>
            <a:off x="3359696" y="6084004"/>
            <a:ext cx="7776864" cy="36933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0" i="0" lang="en-AU" sz="1200" u="none" cap="none" strike="noStrike">
                <a:solidFill>
                  <a:schemeClr val="accent6"/>
                </a:solidFill>
                <a:latin typeface="Calibri"/>
                <a:ea typeface="Calibri"/>
                <a:cs typeface="Calibri"/>
                <a:sym typeface="Calibri"/>
              </a:rPr>
              <a:t>The ALA is made possible by contributions from its many partners. It receives support through the Australian Government through the National Collaborative Research Infrastructure Strategy (NCRIS) and is hosted by CSIRO. </a:t>
            </a:r>
            <a:endParaRPr sz="1200">
              <a:solidFill>
                <a:schemeClr val="accent6"/>
              </a:solidFill>
              <a:latin typeface="Calibri"/>
              <a:ea typeface="Calibri"/>
              <a:cs typeface="Calibri"/>
              <a:sym typeface="Calibri"/>
            </a:endParaRPr>
          </a:p>
        </p:txBody>
      </p:sp>
      <p:pic>
        <p:nvPicPr>
          <p:cNvPr id="21" name="Google Shape;21;p2"/>
          <p:cNvPicPr preferRelativeResize="0"/>
          <p:nvPr/>
        </p:nvPicPr>
        <p:blipFill rotWithShape="1">
          <a:blip r:embed="rId3">
            <a:alphaModFix/>
          </a:blip>
          <a:srcRect b="0" l="0" r="0" t="0"/>
          <a:stretch/>
        </p:blipFill>
        <p:spPr>
          <a:xfrm>
            <a:off x="478261" y="5510627"/>
            <a:ext cx="2452641" cy="94270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1"/>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1"/>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 alternate" showMasterSp="0">
  <p:cSld name="Title only - alternate">
    <p:spTree>
      <p:nvGrpSpPr>
        <p:cNvPr id="69" name="Shape 69"/>
        <p:cNvGrpSpPr/>
        <p:nvPr/>
      </p:nvGrpSpPr>
      <p:grpSpPr>
        <a:xfrm>
          <a:off x="0" y="0"/>
          <a:ext cx="0" cy="0"/>
          <a:chOff x="0" y="0"/>
          <a:chExt cx="0" cy="0"/>
        </a:xfrm>
      </p:grpSpPr>
      <p:sp>
        <p:nvSpPr>
          <p:cNvPr id="70" name="Google Shape;70;p12"/>
          <p:cNvSpPr/>
          <p:nvPr/>
        </p:nvSpPr>
        <p:spPr>
          <a:xfrm>
            <a:off x="-16383" y="-4171"/>
            <a:ext cx="12227983" cy="111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1" name="Google Shape;71;p12"/>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
        <p:nvSpPr>
          <p:cNvPr id="73" name="Google Shape;73;p12"/>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spcBef>
                <a:spcPts val="0"/>
              </a:spcBef>
              <a:spcAft>
                <a:spcPts val="0"/>
              </a:spcAft>
              <a:buClr>
                <a:schemeClr val="accent1"/>
              </a:buClr>
              <a:buSzPts val="3600"/>
              <a:buFont typeface="Calibri"/>
              <a:buNone/>
              <a:defRPr>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74" name="Google Shape;74;p12"/>
          <p:cNvPicPr preferRelativeResize="0"/>
          <p:nvPr/>
        </p:nvPicPr>
        <p:blipFill rotWithShape="1">
          <a:blip r:embed="rId2">
            <a:alphaModFix/>
          </a:blip>
          <a:srcRect b="0" l="0" r="0" t="0"/>
          <a:stretch/>
        </p:blipFill>
        <p:spPr>
          <a:xfrm>
            <a:off x="9693978" y="87352"/>
            <a:ext cx="2201982" cy="967324"/>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 alternate" showMasterSp="0">
  <p:cSld name="Blank - alternate">
    <p:spTree>
      <p:nvGrpSpPr>
        <p:cNvPr id="75" name="Shape 75"/>
        <p:cNvGrpSpPr/>
        <p:nvPr/>
      </p:nvGrpSpPr>
      <p:grpSpPr>
        <a:xfrm>
          <a:off x="0" y="0"/>
          <a:ext cx="0" cy="0"/>
          <a:chOff x="0" y="0"/>
          <a:chExt cx="0" cy="0"/>
        </a:xfrm>
      </p:grpSpPr>
      <p:sp>
        <p:nvSpPr>
          <p:cNvPr id="76" name="Google Shape;76;p13"/>
          <p:cNvSpPr/>
          <p:nvPr/>
        </p:nvSpPr>
        <p:spPr>
          <a:xfrm>
            <a:off x="-16383" y="-4171"/>
            <a:ext cx="12227983" cy="111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7" name="Google Shape;77;p13"/>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pic>
        <p:nvPicPr>
          <p:cNvPr id="79" name="Google Shape;79;p13"/>
          <p:cNvPicPr preferRelativeResize="0"/>
          <p:nvPr/>
        </p:nvPicPr>
        <p:blipFill rotWithShape="1">
          <a:blip r:embed="rId2">
            <a:alphaModFix/>
          </a:blip>
          <a:srcRect b="0" l="0" r="0" t="0"/>
          <a:stretch/>
        </p:blipFill>
        <p:spPr>
          <a:xfrm>
            <a:off x="9693978" y="87352"/>
            <a:ext cx="2201982" cy="967324"/>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tement Layout">
  <p:cSld name="Statement Layout">
    <p:spTree>
      <p:nvGrpSpPr>
        <p:cNvPr id="80" name="Shape 80"/>
        <p:cNvGrpSpPr/>
        <p:nvPr/>
      </p:nvGrpSpPr>
      <p:grpSpPr>
        <a:xfrm>
          <a:off x="0" y="0"/>
          <a:ext cx="0" cy="0"/>
          <a:chOff x="0" y="0"/>
          <a:chExt cx="0" cy="0"/>
        </a:xfrm>
      </p:grpSpPr>
      <p:sp>
        <p:nvSpPr>
          <p:cNvPr id="81" name="Google Shape;81;p14"/>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14"/>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4"/>
          <p:cNvSpPr txBox="1"/>
          <p:nvPr>
            <p:ph idx="1" type="body"/>
          </p:nvPr>
        </p:nvSpPr>
        <p:spPr>
          <a:xfrm>
            <a:off x="480000" y="1556792"/>
            <a:ext cx="11280000" cy="4680520"/>
          </a:xfrm>
          <a:prstGeom prst="rect">
            <a:avLst/>
          </a:prstGeom>
          <a:noFill/>
          <a:ln>
            <a:noFill/>
          </a:ln>
        </p:spPr>
        <p:txBody>
          <a:bodyPr anchorCtr="0" anchor="t" bIns="0" lIns="0" spcFirstLastPara="1" rIns="0" wrap="square" tIns="0">
            <a:noAutofit/>
          </a:bodyPr>
          <a:lstStyle>
            <a:lvl1pPr indent="-228600" lvl="0" marL="457200" algn="l">
              <a:lnSpc>
                <a:spcPct val="85000"/>
              </a:lnSpc>
              <a:spcBef>
                <a:spcPts val="600"/>
              </a:spcBef>
              <a:spcAft>
                <a:spcPts val="0"/>
              </a:spcAft>
              <a:buClr>
                <a:schemeClr val="accent3"/>
              </a:buClr>
              <a:buSzPts val="4000"/>
              <a:buFont typeface="Calibri"/>
              <a:buNone/>
              <a:defRPr b="1" sz="4000">
                <a:solidFill>
                  <a:schemeClr val="accent3"/>
                </a:solidFill>
              </a:defRPr>
            </a:lvl1pPr>
            <a:lvl2pPr indent="-228600" lvl="1" marL="914400" algn="l">
              <a:lnSpc>
                <a:spcPct val="85000"/>
              </a:lnSpc>
              <a:spcBef>
                <a:spcPts val="600"/>
              </a:spcBef>
              <a:spcAft>
                <a:spcPts val="0"/>
              </a:spcAft>
              <a:buClr>
                <a:schemeClr val="accent2"/>
              </a:buClr>
              <a:buSzPts val="4000"/>
              <a:buNone/>
              <a:defRPr b="1" sz="4000">
                <a:solidFill>
                  <a:schemeClr val="accent2"/>
                </a:solidFill>
              </a:defRPr>
            </a:lvl2pPr>
            <a:lvl3pPr indent="-228600" lvl="2" marL="1371600" algn="l">
              <a:lnSpc>
                <a:spcPct val="90000"/>
              </a:lnSpc>
              <a:spcBef>
                <a:spcPts val="2200"/>
              </a:spcBef>
              <a:spcAft>
                <a:spcPts val="0"/>
              </a:spcAft>
              <a:buClr>
                <a:srgbClr val="00313C"/>
              </a:buClr>
              <a:buSzPts val="2000"/>
              <a:buNone/>
              <a:defRPr b="1">
                <a:solidFill>
                  <a:srgbClr val="00313C"/>
                </a:solidFill>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4" name="Google Shape;84;p14"/>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 Flamingo">
  <p:cSld name="Section Header - Flamingo">
    <p:bg>
      <p:bgPr>
        <a:solidFill>
          <a:schemeClr val="accent1"/>
        </a:solidFill>
      </p:bgPr>
    </p:bg>
    <p:spTree>
      <p:nvGrpSpPr>
        <p:cNvPr id="85" name="Shape 85"/>
        <p:cNvGrpSpPr/>
        <p:nvPr/>
      </p:nvGrpSpPr>
      <p:grpSpPr>
        <a:xfrm>
          <a:off x="0" y="0"/>
          <a:ext cx="0" cy="0"/>
          <a:chOff x="0" y="0"/>
          <a:chExt cx="0" cy="0"/>
        </a:xfrm>
      </p:grpSpPr>
      <p:sp>
        <p:nvSpPr>
          <p:cNvPr id="86" name="Google Shape;86;p15"/>
          <p:cNvSpPr txBox="1"/>
          <p:nvPr>
            <p:ph idx="1" type="body"/>
          </p:nvPr>
        </p:nvSpPr>
        <p:spPr>
          <a:xfrm>
            <a:off x="480001" y="1628800"/>
            <a:ext cx="9969500" cy="4206851"/>
          </a:xfrm>
          <a:prstGeom prst="rect">
            <a:avLst/>
          </a:prstGeom>
          <a:noFill/>
          <a:ln>
            <a:noFill/>
          </a:ln>
        </p:spPr>
        <p:txBody>
          <a:bodyPr anchorCtr="0" anchor="t" bIns="0" lIns="0" spcFirstLastPara="1" rIns="0" wrap="square" tIns="0">
            <a:noAutofit/>
          </a:bodyPr>
          <a:lstStyle>
            <a:lvl1pPr indent="-228600" lvl="0" marL="457200" algn="l">
              <a:lnSpc>
                <a:spcPct val="90000"/>
              </a:lnSpc>
              <a:spcBef>
                <a:spcPts val="600"/>
              </a:spcBef>
              <a:spcAft>
                <a:spcPts val="0"/>
              </a:spcAft>
              <a:buClr>
                <a:schemeClr val="accent6"/>
              </a:buClr>
              <a:buSzPts val="4400"/>
              <a:buFont typeface="Calibri"/>
              <a:buNone/>
              <a:defRPr b="1" sz="4400">
                <a:solidFill>
                  <a:schemeClr val="accent6"/>
                </a:solidFill>
              </a:defRPr>
            </a:lvl1pPr>
            <a:lvl2pPr indent="-228600" lvl="1" marL="914400" algn="l">
              <a:lnSpc>
                <a:spcPct val="75000"/>
              </a:lnSpc>
              <a:spcBef>
                <a:spcPts val="600"/>
              </a:spcBef>
              <a:spcAft>
                <a:spcPts val="0"/>
              </a:spcAft>
              <a:buClr>
                <a:schemeClr val="lt1"/>
              </a:buClr>
              <a:buSzPts val="4400"/>
              <a:buNone/>
              <a:defRPr b="1" sz="4400">
                <a:solidFill>
                  <a:schemeClr val="lt1"/>
                </a:solidFill>
              </a:defRPr>
            </a:lvl2pPr>
            <a:lvl3pPr indent="-228600" lvl="2" marL="1371600" algn="l">
              <a:lnSpc>
                <a:spcPct val="90000"/>
              </a:lnSpc>
              <a:spcBef>
                <a:spcPts val="850"/>
              </a:spcBef>
              <a:spcAft>
                <a:spcPts val="0"/>
              </a:spcAft>
              <a:buClr>
                <a:srgbClr val="FFFFFF"/>
              </a:buClr>
              <a:buSzPts val="2200"/>
              <a:buNone/>
              <a:defRPr b="1" sz="2200">
                <a:solidFill>
                  <a:srgbClr val="FFFFFF"/>
                </a:solidFill>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7" name="Google Shape;87;p15"/>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5"/>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 You Option 1">
  <p:cSld name="Thank You Option 1">
    <p:bg>
      <p:bgPr>
        <a:solidFill>
          <a:schemeClr val="accent4"/>
        </a:solidFill>
      </p:bgPr>
    </p:bg>
    <p:spTree>
      <p:nvGrpSpPr>
        <p:cNvPr id="89" name="Shape 89"/>
        <p:cNvGrpSpPr/>
        <p:nvPr/>
      </p:nvGrpSpPr>
      <p:grpSpPr>
        <a:xfrm>
          <a:off x="0" y="0"/>
          <a:ext cx="0" cy="0"/>
          <a:chOff x="0" y="0"/>
          <a:chExt cx="0" cy="0"/>
        </a:xfrm>
      </p:grpSpPr>
      <p:pic>
        <p:nvPicPr>
          <p:cNvPr id="90" name="Google Shape;90;p16"/>
          <p:cNvPicPr preferRelativeResize="0"/>
          <p:nvPr/>
        </p:nvPicPr>
        <p:blipFill rotWithShape="1">
          <a:blip r:embed="rId2">
            <a:alphaModFix/>
          </a:blip>
          <a:srcRect b="7370" l="0" r="11012" t="2971"/>
          <a:stretch/>
        </p:blipFill>
        <p:spPr>
          <a:xfrm>
            <a:off x="5909927" y="1114514"/>
            <a:ext cx="6281330" cy="5753425"/>
          </a:xfrm>
          <a:prstGeom prst="rect">
            <a:avLst/>
          </a:prstGeom>
          <a:noFill/>
          <a:ln>
            <a:noFill/>
          </a:ln>
        </p:spPr>
      </p:pic>
      <p:sp>
        <p:nvSpPr>
          <p:cNvPr id="91" name="Google Shape;91;p16"/>
          <p:cNvSpPr txBox="1"/>
          <p:nvPr>
            <p:ph idx="1" type="subTitle"/>
          </p:nvPr>
        </p:nvSpPr>
        <p:spPr>
          <a:xfrm>
            <a:off x="478366" y="3392996"/>
            <a:ext cx="8161917" cy="1539200"/>
          </a:xfrm>
          <a:prstGeom prst="rect">
            <a:avLst/>
          </a:prstGeom>
          <a:noFill/>
          <a:ln>
            <a:noFill/>
          </a:ln>
        </p:spPr>
        <p:txBody>
          <a:bodyPr anchorCtr="0" anchor="t" bIns="0" lIns="0" spcFirstLastPara="1" rIns="0" wrap="square" tIns="0">
            <a:noAutofit/>
          </a:bodyPr>
          <a:lstStyle>
            <a:lvl1pPr lvl="0" algn="l">
              <a:lnSpc>
                <a:spcPct val="90000"/>
              </a:lnSpc>
              <a:spcBef>
                <a:spcPts val="3000"/>
              </a:spcBef>
              <a:spcAft>
                <a:spcPts val="0"/>
              </a:spcAft>
              <a:buClr>
                <a:schemeClr val="accent6"/>
              </a:buClr>
              <a:buSzPts val="1600"/>
              <a:buNone/>
              <a:defRPr b="1" sz="1600">
                <a:solidFill>
                  <a:schemeClr val="accent6"/>
                </a:solidFill>
              </a:defRPr>
            </a:lvl1pPr>
            <a:lvl2pPr lvl="1" algn="l">
              <a:lnSpc>
                <a:spcPct val="90000"/>
              </a:lnSpc>
              <a:spcBef>
                <a:spcPts val="0"/>
              </a:spcBef>
              <a:spcAft>
                <a:spcPts val="0"/>
              </a:spcAft>
              <a:buClr>
                <a:schemeClr val="accent6"/>
              </a:buClr>
              <a:buSzPts val="1600"/>
              <a:buNone/>
              <a:defRPr sz="1600">
                <a:solidFill>
                  <a:schemeClr val="accent6"/>
                </a:solidFill>
              </a:defRPr>
            </a:lvl2pPr>
            <a:lvl3pPr lvl="2" algn="l">
              <a:lnSpc>
                <a:spcPct val="90000"/>
              </a:lnSpc>
              <a:spcBef>
                <a:spcPts val="563"/>
              </a:spcBef>
              <a:spcAft>
                <a:spcPts val="0"/>
              </a:spcAft>
              <a:buClr>
                <a:schemeClr val="accent6"/>
              </a:buClr>
              <a:buSzPts val="1600"/>
              <a:buNone/>
              <a:defRPr sz="1600">
                <a:solidFill>
                  <a:schemeClr val="accent6"/>
                </a:solidFill>
              </a:defRPr>
            </a:lvl3pPr>
            <a:lvl4pPr lvl="3" algn="ctr">
              <a:lnSpc>
                <a:spcPct val="90000"/>
              </a:lnSpc>
              <a:spcBef>
                <a:spcPts val="600"/>
              </a:spcBef>
              <a:spcAft>
                <a:spcPts val="0"/>
              </a:spcAft>
              <a:buClr>
                <a:srgbClr val="888888"/>
              </a:buClr>
              <a:buSzPts val="2000"/>
              <a:buNone/>
              <a:defRPr>
                <a:solidFill>
                  <a:srgbClr val="888888"/>
                </a:solidFill>
              </a:defRPr>
            </a:lvl4pPr>
            <a:lvl5pPr lvl="4" algn="ctr">
              <a:lnSpc>
                <a:spcPct val="90000"/>
              </a:lnSpc>
              <a:spcBef>
                <a:spcPts val="60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92" name="Google Shape;92;p16"/>
          <p:cNvSpPr txBox="1"/>
          <p:nvPr>
            <p:ph type="title"/>
          </p:nvPr>
        </p:nvSpPr>
        <p:spPr>
          <a:xfrm>
            <a:off x="478368" y="2420889"/>
            <a:ext cx="11281832" cy="852487"/>
          </a:xfrm>
          <a:prstGeom prst="rect">
            <a:avLst/>
          </a:prstGeom>
          <a:noFill/>
          <a:ln>
            <a:noFill/>
          </a:ln>
        </p:spPr>
        <p:txBody>
          <a:bodyPr anchorCtr="0" anchor="ctr" bIns="0" lIns="0" spcFirstLastPara="1" rIns="0" wrap="square" tIns="0">
            <a:noAutofit/>
          </a:bodyPr>
          <a:lstStyle>
            <a:lvl1pPr lvl="0" algn="l">
              <a:spcBef>
                <a:spcPts val="0"/>
              </a:spcBef>
              <a:spcAft>
                <a:spcPts val="0"/>
              </a:spcAft>
              <a:buClr>
                <a:schemeClr val="accent1"/>
              </a:buClr>
              <a:buSzPts val="5000"/>
              <a:buFont typeface="Calibri"/>
              <a:buNone/>
              <a:defRPr sz="500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6"/>
          <p:cNvSpPr txBox="1"/>
          <p:nvPr/>
        </p:nvSpPr>
        <p:spPr>
          <a:xfrm>
            <a:off x="2783632" y="6095313"/>
            <a:ext cx="8256917" cy="36933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0" i="0" lang="en-AU" sz="1200" u="none" strike="noStrike">
                <a:solidFill>
                  <a:schemeClr val="dk1"/>
                </a:solidFill>
                <a:latin typeface="Calibri"/>
                <a:ea typeface="Calibri"/>
                <a:cs typeface="Calibri"/>
                <a:sym typeface="Calibri"/>
              </a:rPr>
              <a:t>The ALA is made possible by contributions from its many partners. It receives support through the Australian Government through the National Collaborative Research Infrastructure Strategy (NCRIS) and is hosted by CSIRO. </a:t>
            </a:r>
            <a:endParaRPr sz="1200">
              <a:solidFill>
                <a:schemeClr val="dk1"/>
              </a:solidFill>
              <a:latin typeface="Calibri"/>
              <a:ea typeface="Calibri"/>
              <a:cs typeface="Calibri"/>
              <a:sym typeface="Calibri"/>
            </a:endParaRPr>
          </a:p>
        </p:txBody>
      </p:sp>
      <p:pic>
        <p:nvPicPr>
          <p:cNvPr id="94" name="Google Shape;94;p16"/>
          <p:cNvPicPr preferRelativeResize="0"/>
          <p:nvPr/>
        </p:nvPicPr>
        <p:blipFill rotWithShape="1">
          <a:blip r:embed="rId3">
            <a:alphaModFix/>
          </a:blip>
          <a:srcRect b="0" l="0" r="0" t="0"/>
          <a:stretch/>
        </p:blipFill>
        <p:spPr>
          <a:xfrm>
            <a:off x="476003" y="5733256"/>
            <a:ext cx="1903374" cy="731389"/>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 alternate 1" showMasterSp="0" type="tx">
  <p:cSld name="TITLE_AND_BODY">
    <p:spTree>
      <p:nvGrpSpPr>
        <p:cNvPr id="95" name="Shape 95"/>
        <p:cNvGrpSpPr/>
        <p:nvPr/>
      </p:nvGrpSpPr>
      <p:grpSpPr>
        <a:xfrm>
          <a:off x="0" y="0"/>
          <a:ext cx="0" cy="0"/>
          <a:chOff x="0" y="0"/>
          <a:chExt cx="0" cy="0"/>
        </a:xfrm>
      </p:grpSpPr>
      <p:sp>
        <p:nvSpPr>
          <p:cNvPr id="96" name="Google Shape;96;p17"/>
          <p:cNvSpPr/>
          <p:nvPr/>
        </p:nvSpPr>
        <p:spPr>
          <a:xfrm>
            <a:off x="-16384" y="-4172"/>
            <a:ext cx="12228000" cy="1116000"/>
          </a:xfrm>
          <a:prstGeom prst="rect">
            <a:avLst/>
          </a:prstGeom>
          <a:solidFill>
            <a:schemeClr val="accent4"/>
          </a:solidFill>
          <a:ln>
            <a:noFill/>
          </a:ln>
        </p:spPr>
        <p:txBody>
          <a:bodyPr anchorCtr="0" anchor="ctr" bIns="60925" lIns="60925" spcFirstLastPara="1" rIns="60925" wrap="square" tIns="60925">
            <a:noAutofit/>
          </a:bodyPr>
          <a:lstStyle/>
          <a:p>
            <a:pPr indent="0" lvl="0" marL="0" marR="0" rtl="0" algn="ctr">
              <a:lnSpc>
                <a:spcPct val="100000"/>
              </a:lnSpc>
              <a:spcBef>
                <a:spcPts val="0"/>
              </a:spcBef>
              <a:spcAft>
                <a:spcPts val="0"/>
              </a:spcAft>
              <a:buClr>
                <a:srgbClr val="FFFFFF"/>
              </a:buClr>
              <a:buSzPts val="2400"/>
              <a:buFont typeface="Calibri"/>
              <a:buNone/>
            </a:pPr>
            <a:r>
              <a:t/>
            </a:r>
            <a:endParaRPr b="0" i="0" sz="2400" u="none" cap="none" strike="noStrike">
              <a:solidFill>
                <a:srgbClr val="FFFFFF"/>
              </a:solidFill>
              <a:latin typeface="Calibri"/>
              <a:ea typeface="Calibri"/>
              <a:cs typeface="Calibri"/>
              <a:sym typeface="Calibri"/>
            </a:endParaRPr>
          </a:p>
        </p:txBody>
      </p:sp>
      <p:sp>
        <p:nvSpPr>
          <p:cNvPr id="97" name="Google Shape;97;p17"/>
          <p:cNvSpPr txBox="1"/>
          <p:nvPr>
            <p:ph idx="1" type="body"/>
          </p:nvPr>
        </p:nvSpPr>
        <p:spPr>
          <a:xfrm>
            <a:off x="478367" y="1412775"/>
            <a:ext cx="11282100" cy="4809600"/>
          </a:xfrm>
          <a:prstGeom prst="rect">
            <a:avLst/>
          </a:prstGeom>
          <a:noFill/>
          <a:ln>
            <a:noFill/>
          </a:ln>
        </p:spPr>
        <p:txBody>
          <a:bodyPr anchorCtr="0" anchor="t" bIns="0" lIns="0" spcFirstLastPara="1" rIns="0" wrap="square" tIns="0">
            <a:noAutofit/>
          </a:bodyPr>
          <a:lstStyle>
            <a:lvl1pPr indent="-381000" lvl="0" marL="457200" rtl="0" algn="l">
              <a:lnSpc>
                <a:spcPct val="90000"/>
              </a:lnSpc>
              <a:spcBef>
                <a:spcPts val="800"/>
              </a:spcBef>
              <a:spcAft>
                <a:spcPts val="0"/>
              </a:spcAft>
              <a:buClr>
                <a:srgbClr val="000000"/>
              </a:buClr>
              <a:buSzPts val="2400"/>
              <a:buChar char="•"/>
              <a:defRPr/>
            </a:lvl1pPr>
            <a:lvl2pPr indent="-381000" lvl="1" marL="914400" rtl="0" algn="l">
              <a:lnSpc>
                <a:spcPct val="90000"/>
              </a:lnSpc>
              <a:spcBef>
                <a:spcPts val="800"/>
              </a:spcBef>
              <a:spcAft>
                <a:spcPts val="0"/>
              </a:spcAft>
              <a:buClr>
                <a:srgbClr val="000000"/>
              </a:buClr>
              <a:buSzPts val="2400"/>
              <a:buChar char="•"/>
              <a:defRPr/>
            </a:lvl2pPr>
            <a:lvl3pPr indent="-381000" lvl="2" marL="1371600" rtl="0" algn="l">
              <a:lnSpc>
                <a:spcPct val="90000"/>
              </a:lnSpc>
              <a:spcBef>
                <a:spcPts val="800"/>
              </a:spcBef>
              <a:spcAft>
                <a:spcPts val="0"/>
              </a:spcAft>
              <a:buClr>
                <a:srgbClr val="000000"/>
              </a:buClr>
              <a:buSzPts val="2400"/>
              <a:buChar char="–"/>
              <a:defRPr/>
            </a:lvl3pPr>
            <a:lvl4pPr indent="-381000" lvl="3" marL="1828800" rtl="0" algn="l">
              <a:lnSpc>
                <a:spcPct val="90000"/>
              </a:lnSpc>
              <a:spcBef>
                <a:spcPts val="800"/>
              </a:spcBef>
              <a:spcAft>
                <a:spcPts val="0"/>
              </a:spcAft>
              <a:buClr>
                <a:srgbClr val="000000"/>
              </a:buClr>
              <a:buSzPts val="2400"/>
              <a:buChar char="–"/>
              <a:defRPr/>
            </a:lvl4pPr>
            <a:lvl5pPr indent="-381000" lvl="4" marL="2286000" rtl="0" algn="l">
              <a:lnSpc>
                <a:spcPct val="90000"/>
              </a:lnSpc>
              <a:spcBef>
                <a:spcPts val="800"/>
              </a:spcBef>
              <a:spcAft>
                <a:spcPts val="0"/>
              </a:spcAft>
              <a:buClr>
                <a:srgbClr val="000000"/>
              </a:buClr>
              <a:buSzPts val="2400"/>
              <a:buChar char="•"/>
              <a:defRPr/>
            </a:lvl5pPr>
            <a:lvl6pPr indent="-381000" lvl="5" marL="2743200" rtl="0" algn="l">
              <a:lnSpc>
                <a:spcPct val="90000"/>
              </a:lnSpc>
              <a:spcBef>
                <a:spcPts val="800"/>
              </a:spcBef>
              <a:spcAft>
                <a:spcPts val="0"/>
              </a:spcAft>
              <a:buClr>
                <a:srgbClr val="000000"/>
              </a:buClr>
              <a:buSzPts val="2400"/>
              <a:buChar char="•"/>
              <a:defRPr/>
            </a:lvl6pPr>
            <a:lvl7pPr indent="-381000" lvl="6" marL="3200400" rtl="0" algn="l">
              <a:lnSpc>
                <a:spcPct val="90000"/>
              </a:lnSpc>
              <a:spcBef>
                <a:spcPts val="800"/>
              </a:spcBef>
              <a:spcAft>
                <a:spcPts val="0"/>
              </a:spcAft>
              <a:buClr>
                <a:srgbClr val="000000"/>
              </a:buClr>
              <a:buSzPts val="2400"/>
              <a:buChar char="•"/>
              <a:defRPr/>
            </a:lvl7pPr>
            <a:lvl8pPr indent="-381000" lvl="7" marL="3657600" rtl="0" algn="l">
              <a:lnSpc>
                <a:spcPct val="90000"/>
              </a:lnSpc>
              <a:spcBef>
                <a:spcPts val="800"/>
              </a:spcBef>
              <a:spcAft>
                <a:spcPts val="0"/>
              </a:spcAft>
              <a:buClr>
                <a:srgbClr val="000000"/>
              </a:buClr>
              <a:buSzPts val="2400"/>
              <a:buChar char="•"/>
              <a:defRPr/>
            </a:lvl8pPr>
            <a:lvl9pPr indent="-381000" lvl="8" marL="4114800" rtl="0" algn="l">
              <a:lnSpc>
                <a:spcPct val="90000"/>
              </a:lnSpc>
              <a:spcBef>
                <a:spcPts val="800"/>
              </a:spcBef>
              <a:spcAft>
                <a:spcPts val="0"/>
              </a:spcAft>
              <a:buClr>
                <a:srgbClr val="000000"/>
              </a:buClr>
              <a:buSzPts val="2400"/>
              <a:buChar char="•"/>
              <a:defRPr/>
            </a:lvl9pPr>
          </a:lstStyle>
          <a:p/>
        </p:txBody>
      </p:sp>
      <p:sp>
        <p:nvSpPr>
          <p:cNvPr id="98" name="Google Shape;98;p17"/>
          <p:cNvSpPr txBox="1"/>
          <p:nvPr>
            <p:ph idx="12" type="sldNum"/>
          </p:nvPr>
        </p:nvSpPr>
        <p:spPr>
          <a:xfrm>
            <a:off x="11602575" y="6495057"/>
            <a:ext cx="171600" cy="139500"/>
          </a:xfrm>
          <a:prstGeom prst="rect">
            <a:avLst/>
          </a:prstGeom>
          <a:noFill/>
          <a:ln>
            <a:noFill/>
          </a:ln>
        </p:spPr>
        <p:txBody>
          <a:bodyPr anchorCtr="0" anchor="ctr" bIns="0" lIns="0" spcFirstLastPara="1" rIns="0" wrap="square" tIns="0">
            <a:noAutofit/>
          </a:bodyPr>
          <a:lstStyle>
            <a:lvl1pPr indent="0" lvl="0" marL="0" rtl="0" algn="r">
              <a:lnSpc>
                <a:spcPct val="100000"/>
              </a:lnSpc>
              <a:spcBef>
                <a:spcPts val="0"/>
              </a:spcBef>
              <a:spcAft>
                <a:spcPts val="0"/>
              </a:spcAft>
              <a:buClr>
                <a:schemeClr val="accent6"/>
              </a:buClr>
              <a:buSzPts val="1200"/>
              <a:buFont typeface="Calibri"/>
              <a:buNone/>
              <a:defRPr sz="1200">
                <a:solidFill>
                  <a:schemeClr val="accent6"/>
                </a:solidFill>
              </a:defRPr>
            </a:lvl1pPr>
            <a:lvl2pPr indent="0" lvl="1" marL="0" rtl="0" algn="r">
              <a:lnSpc>
                <a:spcPct val="100000"/>
              </a:lnSpc>
              <a:spcBef>
                <a:spcPts val="0"/>
              </a:spcBef>
              <a:spcAft>
                <a:spcPts val="0"/>
              </a:spcAft>
              <a:buClr>
                <a:schemeClr val="accent6"/>
              </a:buClr>
              <a:buSzPts val="1200"/>
              <a:buFont typeface="Calibri"/>
              <a:buNone/>
              <a:defRPr sz="1200">
                <a:solidFill>
                  <a:schemeClr val="accent6"/>
                </a:solidFill>
              </a:defRPr>
            </a:lvl2pPr>
            <a:lvl3pPr indent="0" lvl="2" marL="0" rtl="0" algn="r">
              <a:lnSpc>
                <a:spcPct val="100000"/>
              </a:lnSpc>
              <a:spcBef>
                <a:spcPts val="0"/>
              </a:spcBef>
              <a:spcAft>
                <a:spcPts val="0"/>
              </a:spcAft>
              <a:buClr>
                <a:schemeClr val="accent6"/>
              </a:buClr>
              <a:buSzPts val="1200"/>
              <a:buFont typeface="Calibri"/>
              <a:buNone/>
              <a:defRPr sz="1200">
                <a:solidFill>
                  <a:schemeClr val="accent6"/>
                </a:solidFill>
              </a:defRPr>
            </a:lvl3pPr>
            <a:lvl4pPr indent="0" lvl="3" marL="0" rtl="0" algn="r">
              <a:lnSpc>
                <a:spcPct val="100000"/>
              </a:lnSpc>
              <a:spcBef>
                <a:spcPts val="0"/>
              </a:spcBef>
              <a:spcAft>
                <a:spcPts val="0"/>
              </a:spcAft>
              <a:buClr>
                <a:schemeClr val="accent6"/>
              </a:buClr>
              <a:buSzPts val="1200"/>
              <a:buFont typeface="Calibri"/>
              <a:buNone/>
              <a:defRPr sz="1200">
                <a:solidFill>
                  <a:schemeClr val="accent6"/>
                </a:solidFill>
              </a:defRPr>
            </a:lvl4pPr>
            <a:lvl5pPr indent="0" lvl="4" marL="0" rtl="0" algn="r">
              <a:lnSpc>
                <a:spcPct val="100000"/>
              </a:lnSpc>
              <a:spcBef>
                <a:spcPts val="0"/>
              </a:spcBef>
              <a:spcAft>
                <a:spcPts val="0"/>
              </a:spcAft>
              <a:buClr>
                <a:schemeClr val="accent6"/>
              </a:buClr>
              <a:buSzPts val="1200"/>
              <a:buFont typeface="Calibri"/>
              <a:buNone/>
              <a:defRPr sz="1200">
                <a:solidFill>
                  <a:schemeClr val="accent6"/>
                </a:solidFill>
              </a:defRPr>
            </a:lvl5pPr>
            <a:lvl6pPr indent="0" lvl="5" marL="0" rtl="0" algn="r">
              <a:lnSpc>
                <a:spcPct val="100000"/>
              </a:lnSpc>
              <a:spcBef>
                <a:spcPts val="0"/>
              </a:spcBef>
              <a:spcAft>
                <a:spcPts val="0"/>
              </a:spcAft>
              <a:buClr>
                <a:schemeClr val="accent6"/>
              </a:buClr>
              <a:buSzPts val="1200"/>
              <a:buFont typeface="Calibri"/>
              <a:buNone/>
              <a:defRPr sz="1200">
                <a:solidFill>
                  <a:schemeClr val="accent6"/>
                </a:solidFill>
              </a:defRPr>
            </a:lvl6pPr>
            <a:lvl7pPr indent="0" lvl="6" marL="0" rtl="0" algn="r">
              <a:lnSpc>
                <a:spcPct val="100000"/>
              </a:lnSpc>
              <a:spcBef>
                <a:spcPts val="0"/>
              </a:spcBef>
              <a:spcAft>
                <a:spcPts val="0"/>
              </a:spcAft>
              <a:buClr>
                <a:schemeClr val="accent6"/>
              </a:buClr>
              <a:buSzPts val="1200"/>
              <a:buFont typeface="Calibri"/>
              <a:buNone/>
              <a:defRPr sz="1200">
                <a:solidFill>
                  <a:schemeClr val="accent6"/>
                </a:solidFill>
              </a:defRPr>
            </a:lvl7pPr>
            <a:lvl8pPr indent="0" lvl="7" marL="0" rtl="0" algn="r">
              <a:lnSpc>
                <a:spcPct val="100000"/>
              </a:lnSpc>
              <a:spcBef>
                <a:spcPts val="0"/>
              </a:spcBef>
              <a:spcAft>
                <a:spcPts val="0"/>
              </a:spcAft>
              <a:buClr>
                <a:schemeClr val="accent6"/>
              </a:buClr>
              <a:buSzPts val="1200"/>
              <a:buFont typeface="Calibri"/>
              <a:buNone/>
              <a:defRPr sz="1200">
                <a:solidFill>
                  <a:schemeClr val="accent6"/>
                </a:solidFill>
              </a:defRPr>
            </a:lvl8pPr>
            <a:lvl9pPr indent="0" lvl="8" marL="0" rtl="0" algn="r">
              <a:lnSpc>
                <a:spcPct val="100000"/>
              </a:lnSpc>
              <a:spcBef>
                <a:spcPts val="0"/>
              </a:spcBef>
              <a:spcAft>
                <a:spcPts val="0"/>
              </a:spcAft>
              <a:buClr>
                <a:schemeClr val="accent6"/>
              </a:buClr>
              <a:buSzPts val="1200"/>
              <a:buFont typeface="Calibri"/>
              <a:buNone/>
              <a:defRPr sz="1200">
                <a:solidFill>
                  <a:schemeClr val="accent6"/>
                </a:solidFill>
              </a:defRPr>
            </a:lvl9pPr>
          </a:lstStyle>
          <a:p>
            <a:pPr indent="0" lvl="0" marL="0" rtl="0" algn="r">
              <a:spcBef>
                <a:spcPts val="0"/>
              </a:spcBef>
              <a:spcAft>
                <a:spcPts val="0"/>
              </a:spcAft>
              <a:buNone/>
            </a:pPr>
            <a:fld id="{00000000-1234-1234-1234-123412341234}" type="slidenum">
              <a:rPr lang="en-AU"/>
              <a:t>‹#›</a:t>
            </a:fld>
            <a:endParaRPr sz="900"/>
          </a:p>
        </p:txBody>
      </p:sp>
      <p:sp>
        <p:nvSpPr>
          <p:cNvPr id="99" name="Google Shape;99;p17"/>
          <p:cNvSpPr txBox="1"/>
          <p:nvPr>
            <p:ph type="title"/>
          </p:nvPr>
        </p:nvSpPr>
        <p:spPr>
          <a:xfrm>
            <a:off x="478367" y="177182"/>
            <a:ext cx="8594100" cy="753300"/>
          </a:xfrm>
          <a:prstGeom prst="rect">
            <a:avLst/>
          </a:prstGeom>
          <a:noFill/>
          <a:ln>
            <a:noFill/>
          </a:ln>
        </p:spPr>
        <p:txBody>
          <a:bodyPr anchorCtr="0" anchor="ctr" bIns="0" lIns="0" spcFirstLastPara="1" rIns="0" wrap="square" tIns="0">
            <a:noAutofit/>
          </a:bodyPr>
          <a:lstStyle>
            <a:lvl1pPr lvl="0" rtl="0" algn="l">
              <a:lnSpc>
                <a:spcPct val="100000"/>
              </a:lnSpc>
              <a:spcBef>
                <a:spcPts val="0"/>
              </a:spcBef>
              <a:spcAft>
                <a:spcPts val="0"/>
              </a:spcAft>
              <a:buClr>
                <a:schemeClr val="accent1"/>
              </a:buClr>
              <a:buSzPts val="4800"/>
              <a:buFont typeface="Calibri"/>
              <a:buNone/>
              <a:defRPr>
                <a:solidFill>
                  <a:schemeClr val="accent1"/>
                </a:solidFill>
              </a:defRPr>
            </a:lvl1pPr>
            <a:lvl2pPr lvl="1" rtl="0" algn="l">
              <a:lnSpc>
                <a:spcPct val="100000"/>
              </a:lnSpc>
              <a:spcBef>
                <a:spcPts val="0"/>
              </a:spcBef>
              <a:spcAft>
                <a:spcPts val="0"/>
              </a:spcAft>
              <a:buClr>
                <a:srgbClr val="FFFFFF"/>
              </a:buClr>
              <a:buSzPts val="2400"/>
              <a:buNone/>
              <a:defRPr/>
            </a:lvl2pPr>
            <a:lvl3pPr lvl="2" rtl="0" algn="l">
              <a:lnSpc>
                <a:spcPct val="100000"/>
              </a:lnSpc>
              <a:spcBef>
                <a:spcPts val="0"/>
              </a:spcBef>
              <a:spcAft>
                <a:spcPts val="0"/>
              </a:spcAft>
              <a:buClr>
                <a:srgbClr val="FFFFFF"/>
              </a:buClr>
              <a:buSzPts val="2400"/>
              <a:buNone/>
              <a:defRPr/>
            </a:lvl3pPr>
            <a:lvl4pPr lvl="3" rtl="0" algn="l">
              <a:lnSpc>
                <a:spcPct val="100000"/>
              </a:lnSpc>
              <a:spcBef>
                <a:spcPts val="0"/>
              </a:spcBef>
              <a:spcAft>
                <a:spcPts val="0"/>
              </a:spcAft>
              <a:buClr>
                <a:srgbClr val="FFFFFF"/>
              </a:buClr>
              <a:buSzPts val="2400"/>
              <a:buNone/>
              <a:defRPr/>
            </a:lvl4pPr>
            <a:lvl5pPr lvl="4" rtl="0" algn="l">
              <a:lnSpc>
                <a:spcPct val="100000"/>
              </a:lnSpc>
              <a:spcBef>
                <a:spcPts val="0"/>
              </a:spcBef>
              <a:spcAft>
                <a:spcPts val="0"/>
              </a:spcAft>
              <a:buClr>
                <a:srgbClr val="FFFFFF"/>
              </a:buClr>
              <a:buSzPts val="2400"/>
              <a:buNone/>
              <a:defRPr/>
            </a:lvl5pPr>
            <a:lvl6pPr lvl="5" rtl="0" algn="l">
              <a:lnSpc>
                <a:spcPct val="100000"/>
              </a:lnSpc>
              <a:spcBef>
                <a:spcPts val="0"/>
              </a:spcBef>
              <a:spcAft>
                <a:spcPts val="0"/>
              </a:spcAft>
              <a:buClr>
                <a:srgbClr val="FFFFFF"/>
              </a:buClr>
              <a:buSzPts val="2400"/>
              <a:buNone/>
              <a:defRPr/>
            </a:lvl6pPr>
            <a:lvl7pPr lvl="6" rtl="0" algn="l">
              <a:lnSpc>
                <a:spcPct val="100000"/>
              </a:lnSpc>
              <a:spcBef>
                <a:spcPts val="0"/>
              </a:spcBef>
              <a:spcAft>
                <a:spcPts val="0"/>
              </a:spcAft>
              <a:buClr>
                <a:srgbClr val="FFFFFF"/>
              </a:buClr>
              <a:buSzPts val="2400"/>
              <a:buNone/>
              <a:defRPr/>
            </a:lvl7pPr>
            <a:lvl8pPr lvl="7" rtl="0" algn="l">
              <a:lnSpc>
                <a:spcPct val="100000"/>
              </a:lnSpc>
              <a:spcBef>
                <a:spcPts val="0"/>
              </a:spcBef>
              <a:spcAft>
                <a:spcPts val="0"/>
              </a:spcAft>
              <a:buClr>
                <a:srgbClr val="FFFFFF"/>
              </a:buClr>
              <a:buSzPts val="2400"/>
              <a:buNone/>
              <a:defRPr/>
            </a:lvl8pPr>
            <a:lvl9pPr lvl="8" rtl="0" algn="l">
              <a:lnSpc>
                <a:spcPct val="100000"/>
              </a:lnSpc>
              <a:spcBef>
                <a:spcPts val="0"/>
              </a:spcBef>
              <a:spcAft>
                <a:spcPts val="0"/>
              </a:spcAft>
              <a:buClr>
                <a:srgbClr val="FFFFFF"/>
              </a:buClr>
              <a:buSzPts val="2400"/>
              <a:buNone/>
              <a:defRPr/>
            </a:lvl9pPr>
          </a:lstStyle>
          <a:p/>
        </p:txBody>
      </p:sp>
      <p:pic>
        <p:nvPicPr>
          <p:cNvPr id="100" name="Google Shape;100;p17"/>
          <p:cNvPicPr preferRelativeResize="0"/>
          <p:nvPr/>
        </p:nvPicPr>
        <p:blipFill rotWithShape="1">
          <a:blip r:embed="rId2">
            <a:alphaModFix/>
          </a:blip>
          <a:srcRect b="0" l="0" r="0" t="0"/>
          <a:stretch/>
        </p:blipFill>
        <p:spPr>
          <a:xfrm>
            <a:off x="9151354" y="133275"/>
            <a:ext cx="2048727" cy="900001"/>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1" name="Shape 101"/>
        <p:cNvGrpSpPr/>
        <p:nvPr/>
      </p:nvGrpSpPr>
      <p:grpSpPr>
        <a:xfrm>
          <a:off x="0" y="0"/>
          <a:ext cx="0" cy="0"/>
          <a:chOff x="0" y="0"/>
          <a:chExt cx="0" cy="0"/>
        </a:xfrm>
      </p:grpSpPr>
      <p:sp>
        <p:nvSpPr>
          <p:cNvPr id="102" name="Google Shape;102;p18"/>
          <p:cNvSpPr txBox="1"/>
          <p:nvPr>
            <p:ph type="ctrTitle"/>
          </p:nvPr>
        </p:nvSpPr>
        <p:spPr>
          <a:xfrm>
            <a:off x="415611" y="992767"/>
            <a:ext cx="11360700" cy="2736900"/>
          </a:xfrm>
          <a:prstGeom prst="rect">
            <a:avLst/>
          </a:prstGeom>
        </p:spPr>
        <p:txBody>
          <a:bodyPr anchorCtr="0" anchor="b" bIns="0" lIns="0" spcFirstLastPara="1" rIns="0" wrap="square" tIns="0">
            <a:noAutofit/>
          </a:bodyPr>
          <a:lstStyle>
            <a:lvl1pPr lvl="0" rtl="0" algn="ctr">
              <a:spcBef>
                <a:spcPts val="0"/>
              </a:spcBef>
              <a:spcAft>
                <a:spcPts val="0"/>
              </a:spcAft>
              <a:buSzPts val="6900"/>
              <a:buNone/>
              <a:defRPr sz="6900"/>
            </a:lvl1pPr>
            <a:lvl2pPr lvl="1" rtl="0" algn="ctr">
              <a:spcBef>
                <a:spcPts val="0"/>
              </a:spcBef>
              <a:spcAft>
                <a:spcPts val="0"/>
              </a:spcAft>
              <a:buSzPts val="6900"/>
              <a:buNone/>
              <a:defRPr sz="6900"/>
            </a:lvl2pPr>
            <a:lvl3pPr lvl="2" rtl="0" algn="ctr">
              <a:spcBef>
                <a:spcPts val="0"/>
              </a:spcBef>
              <a:spcAft>
                <a:spcPts val="0"/>
              </a:spcAft>
              <a:buSzPts val="6900"/>
              <a:buNone/>
              <a:defRPr sz="6900"/>
            </a:lvl3pPr>
            <a:lvl4pPr lvl="3" rtl="0" algn="ctr">
              <a:spcBef>
                <a:spcPts val="0"/>
              </a:spcBef>
              <a:spcAft>
                <a:spcPts val="0"/>
              </a:spcAft>
              <a:buSzPts val="6900"/>
              <a:buNone/>
              <a:defRPr sz="6900"/>
            </a:lvl4pPr>
            <a:lvl5pPr lvl="4" rtl="0" algn="ctr">
              <a:spcBef>
                <a:spcPts val="0"/>
              </a:spcBef>
              <a:spcAft>
                <a:spcPts val="0"/>
              </a:spcAft>
              <a:buSzPts val="6900"/>
              <a:buNone/>
              <a:defRPr sz="6900"/>
            </a:lvl5pPr>
            <a:lvl6pPr lvl="5" rtl="0" algn="ctr">
              <a:spcBef>
                <a:spcPts val="0"/>
              </a:spcBef>
              <a:spcAft>
                <a:spcPts val="0"/>
              </a:spcAft>
              <a:buSzPts val="6900"/>
              <a:buNone/>
              <a:defRPr sz="6900"/>
            </a:lvl6pPr>
            <a:lvl7pPr lvl="6" rtl="0" algn="ctr">
              <a:spcBef>
                <a:spcPts val="0"/>
              </a:spcBef>
              <a:spcAft>
                <a:spcPts val="0"/>
              </a:spcAft>
              <a:buSzPts val="6900"/>
              <a:buNone/>
              <a:defRPr sz="6900"/>
            </a:lvl7pPr>
            <a:lvl8pPr lvl="7" rtl="0" algn="ctr">
              <a:spcBef>
                <a:spcPts val="0"/>
              </a:spcBef>
              <a:spcAft>
                <a:spcPts val="0"/>
              </a:spcAft>
              <a:buSzPts val="6900"/>
              <a:buNone/>
              <a:defRPr sz="6900"/>
            </a:lvl8pPr>
            <a:lvl9pPr lvl="8" rtl="0" algn="ctr">
              <a:spcBef>
                <a:spcPts val="0"/>
              </a:spcBef>
              <a:spcAft>
                <a:spcPts val="0"/>
              </a:spcAft>
              <a:buSzPts val="6900"/>
              <a:buNone/>
              <a:defRPr sz="6900"/>
            </a:lvl9pPr>
          </a:lstStyle>
          <a:p/>
        </p:txBody>
      </p:sp>
      <p:sp>
        <p:nvSpPr>
          <p:cNvPr id="103" name="Google Shape;103;p18"/>
          <p:cNvSpPr txBox="1"/>
          <p:nvPr>
            <p:ph idx="1" type="subTitle"/>
          </p:nvPr>
        </p:nvSpPr>
        <p:spPr>
          <a:xfrm>
            <a:off x="415600" y="3778833"/>
            <a:ext cx="11360700" cy="1056900"/>
          </a:xfrm>
          <a:prstGeom prst="rect">
            <a:avLst/>
          </a:prstGeom>
        </p:spPr>
        <p:txBody>
          <a:bodyPr anchorCtr="0" anchor="t" bIns="0" lIns="0" spcFirstLastPara="1" rIns="0" wrap="square" tIns="0">
            <a:noAutofit/>
          </a:bodyPr>
          <a:lstStyle>
            <a:lvl1pPr lvl="0" rtl="0" algn="ctr">
              <a:lnSpc>
                <a:spcPct val="100000"/>
              </a:lnSpc>
              <a:spcBef>
                <a:spcPts val="600"/>
              </a:spcBef>
              <a:spcAft>
                <a:spcPts val="0"/>
              </a:spcAft>
              <a:buSzPts val="3700"/>
              <a:buNone/>
              <a:defRPr sz="3700"/>
            </a:lvl1pPr>
            <a:lvl2pPr lvl="1" rtl="0" algn="ctr">
              <a:lnSpc>
                <a:spcPct val="100000"/>
              </a:lnSpc>
              <a:spcBef>
                <a:spcPts val="600"/>
              </a:spcBef>
              <a:spcAft>
                <a:spcPts val="0"/>
              </a:spcAft>
              <a:buSzPts val="3700"/>
              <a:buNone/>
              <a:defRPr sz="3700"/>
            </a:lvl2pPr>
            <a:lvl3pPr lvl="2" rtl="0" algn="ctr">
              <a:lnSpc>
                <a:spcPct val="100000"/>
              </a:lnSpc>
              <a:spcBef>
                <a:spcPts val="600"/>
              </a:spcBef>
              <a:spcAft>
                <a:spcPts val="0"/>
              </a:spcAft>
              <a:buSzPts val="3700"/>
              <a:buNone/>
              <a:defRPr sz="3700"/>
            </a:lvl3pPr>
            <a:lvl4pPr lvl="3" rtl="0" algn="ctr">
              <a:lnSpc>
                <a:spcPct val="100000"/>
              </a:lnSpc>
              <a:spcBef>
                <a:spcPts val="600"/>
              </a:spcBef>
              <a:spcAft>
                <a:spcPts val="0"/>
              </a:spcAft>
              <a:buSzPts val="3700"/>
              <a:buNone/>
              <a:defRPr sz="3700"/>
            </a:lvl4pPr>
            <a:lvl5pPr lvl="4" rtl="0" algn="ctr">
              <a:lnSpc>
                <a:spcPct val="100000"/>
              </a:lnSpc>
              <a:spcBef>
                <a:spcPts val="600"/>
              </a:spcBef>
              <a:spcAft>
                <a:spcPts val="0"/>
              </a:spcAft>
              <a:buSzPts val="3700"/>
              <a:buNone/>
              <a:defRPr sz="3700"/>
            </a:lvl5pPr>
            <a:lvl6pPr lvl="5" rtl="0" algn="ctr">
              <a:lnSpc>
                <a:spcPct val="100000"/>
              </a:lnSpc>
              <a:spcBef>
                <a:spcPts val="400"/>
              </a:spcBef>
              <a:spcAft>
                <a:spcPts val="0"/>
              </a:spcAft>
              <a:buSzPts val="3700"/>
              <a:buNone/>
              <a:defRPr sz="3700"/>
            </a:lvl6pPr>
            <a:lvl7pPr lvl="6" rtl="0" algn="ctr">
              <a:lnSpc>
                <a:spcPct val="100000"/>
              </a:lnSpc>
              <a:spcBef>
                <a:spcPts val="400"/>
              </a:spcBef>
              <a:spcAft>
                <a:spcPts val="0"/>
              </a:spcAft>
              <a:buSzPts val="3700"/>
              <a:buNone/>
              <a:defRPr sz="3700"/>
            </a:lvl7pPr>
            <a:lvl8pPr lvl="7" rtl="0" algn="ctr">
              <a:lnSpc>
                <a:spcPct val="100000"/>
              </a:lnSpc>
              <a:spcBef>
                <a:spcPts val="400"/>
              </a:spcBef>
              <a:spcAft>
                <a:spcPts val="0"/>
              </a:spcAft>
              <a:buSzPts val="3700"/>
              <a:buNone/>
              <a:defRPr sz="3700"/>
            </a:lvl8pPr>
            <a:lvl9pPr lvl="8" rtl="0" algn="ctr">
              <a:lnSpc>
                <a:spcPct val="100000"/>
              </a:lnSpc>
              <a:spcBef>
                <a:spcPts val="400"/>
              </a:spcBef>
              <a:spcAft>
                <a:spcPts val="0"/>
              </a:spcAft>
              <a:buSzPts val="3700"/>
              <a:buNone/>
              <a:defRPr sz="3700"/>
            </a:lvl9pPr>
          </a:lstStyle>
          <a:p/>
        </p:txBody>
      </p:sp>
      <p:sp>
        <p:nvSpPr>
          <p:cNvPr id="104" name="Google Shape;104;p18"/>
          <p:cNvSpPr txBox="1"/>
          <p:nvPr>
            <p:ph idx="12" type="sldNum"/>
          </p:nvPr>
        </p:nvSpPr>
        <p:spPr>
          <a:xfrm>
            <a:off x="11296610" y="6217622"/>
            <a:ext cx="731700" cy="5247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1">
  <p:cSld name="Title and Content">
    <p:spTree>
      <p:nvGrpSpPr>
        <p:cNvPr id="105" name="Shape 105"/>
        <p:cNvGrpSpPr/>
        <p:nvPr/>
      </p:nvGrpSpPr>
      <p:grpSpPr>
        <a:xfrm>
          <a:off x="0" y="0"/>
          <a:ext cx="0" cy="0"/>
          <a:chOff x="0" y="0"/>
          <a:chExt cx="0" cy="0"/>
        </a:xfrm>
      </p:grpSpPr>
      <p:sp>
        <p:nvSpPr>
          <p:cNvPr id="106" name="Google Shape;106;p19"/>
          <p:cNvSpPr txBox="1"/>
          <p:nvPr>
            <p:ph type="title"/>
          </p:nvPr>
        </p:nvSpPr>
        <p:spPr>
          <a:xfrm>
            <a:off x="478367" y="177182"/>
            <a:ext cx="8594100" cy="753300"/>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2pPr>
            <a:lvl3pPr lvl="2" marR="0" rtl="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3pPr>
            <a:lvl4pPr lvl="3" marR="0" rtl="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4pPr>
            <a:lvl5pPr lvl="4" marR="0" rtl="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5pPr>
            <a:lvl6pPr lvl="5" marR="0" rtl="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6pPr>
            <a:lvl7pPr lvl="6" marR="0" rtl="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7pPr>
            <a:lvl8pPr lvl="7" marR="0" rtl="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8pPr>
            <a:lvl9pPr lvl="8" marR="0" rtl="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9pPr>
          </a:lstStyle>
          <a:p/>
        </p:txBody>
      </p:sp>
      <p:sp>
        <p:nvSpPr>
          <p:cNvPr id="107" name="Google Shape;107;p19"/>
          <p:cNvSpPr txBox="1"/>
          <p:nvPr>
            <p:ph idx="1" type="body"/>
          </p:nvPr>
        </p:nvSpPr>
        <p:spPr>
          <a:xfrm>
            <a:off x="478367" y="1412775"/>
            <a:ext cx="11282100" cy="4809600"/>
          </a:xfrm>
          <a:prstGeom prst="rect">
            <a:avLst/>
          </a:prstGeom>
          <a:noFill/>
          <a:ln>
            <a:noFill/>
          </a:ln>
        </p:spPr>
        <p:txBody>
          <a:bodyPr anchorCtr="0" anchor="t" bIns="0" lIns="0" spcFirstLastPara="1" rIns="0" wrap="square" tIns="0">
            <a:noAutofit/>
          </a:bodyPr>
          <a:lstStyle>
            <a:lvl1pPr indent="-381000" lvl="0" marL="457200" marR="0" rtl="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1pPr>
            <a:lvl2pPr indent="-381000" lvl="1" marL="914400" marR="0" rtl="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2pPr>
            <a:lvl3pPr indent="-381000" lvl="2" marL="1371600" marR="0" rtl="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81000" lvl="3" marL="1828800" marR="0" rtl="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4pPr>
            <a:lvl5pPr indent="-381000" lvl="4" marL="2286000" marR="0" rtl="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5pPr>
            <a:lvl6pPr indent="-381000" lvl="5" marL="2743200" marR="0" rtl="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6pPr>
            <a:lvl7pPr indent="-381000" lvl="6" marL="3200400" marR="0" rtl="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7pPr>
            <a:lvl8pPr indent="-381000" lvl="7" marL="3657600" marR="0" rtl="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8pPr>
            <a:lvl9pPr indent="-381000" lvl="8" marL="4114800" marR="0" rtl="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9pPr>
          </a:lstStyle>
          <a:p/>
        </p:txBody>
      </p:sp>
      <p:sp>
        <p:nvSpPr>
          <p:cNvPr id="108" name="Google Shape;108;p19"/>
          <p:cNvSpPr txBox="1"/>
          <p:nvPr>
            <p:ph idx="12" type="sldNum"/>
          </p:nvPr>
        </p:nvSpPr>
        <p:spPr>
          <a:xfrm>
            <a:off x="11602575" y="6495057"/>
            <a:ext cx="171600" cy="139800"/>
          </a:xfrm>
          <a:prstGeom prst="rect">
            <a:avLst/>
          </a:prstGeom>
          <a:noFill/>
          <a:ln>
            <a:noFill/>
          </a:ln>
        </p:spPr>
        <p:txBody>
          <a:bodyPr anchorCtr="0" anchor="ctr" bIns="0" lIns="0" spcFirstLastPara="1" rIns="0" wrap="square" tIns="0">
            <a:noAutofit/>
          </a:bodyPr>
          <a:lstStyle>
            <a:lvl1pPr indent="0" lvl="0" marL="0" marR="0" rtl="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1pPr>
            <a:lvl2pPr indent="0" lvl="1" marL="0" marR="0" rtl="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2pPr>
            <a:lvl3pPr indent="0" lvl="2" marL="0" marR="0" rtl="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3pPr>
            <a:lvl4pPr indent="0" lvl="3" marL="0" marR="0" rtl="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4pPr>
            <a:lvl5pPr indent="0" lvl="4" marL="0" marR="0" rtl="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5pPr>
            <a:lvl6pPr indent="0" lvl="5" marL="0" marR="0" rtl="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6pPr>
            <a:lvl7pPr indent="0" lvl="6" marL="0" marR="0" rtl="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7pPr>
            <a:lvl8pPr indent="0" lvl="7" marL="0" marR="0" rtl="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8pPr>
            <a:lvl9pPr indent="0" lvl="8" marL="0" marR="0" rtl="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 alternate" showMasterSp="0">
  <p:cSld name="Title and Content - alternate">
    <p:spTree>
      <p:nvGrpSpPr>
        <p:cNvPr id="22" name="Shape 22"/>
        <p:cNvGrpSpPr/>
        <p:nvPr/>
      </p:nvGrpSpPr>
      <p:grpSpPr>
        <a:xfrm>
          <a:off x="0" y="0"/>
          <a:ext cx="0" cy="0"/>
          <a:chOff x="0" y="0"/>
          <a:chExt cx="0" cy="0"/>
        </a:xfrm>
      </p:grpSpPr>
      <p:sp>
        <p:nvSpPr>
          <p:cNvPr id="23" name="Google Shape;23;p3"/>
          <p:cNvSpPr/>
          <p:nvPr/>
        </p:nvSpPr>
        <p:spPr>
          <a:xfrm>
            <a:off x="-16383" y="-4171"/>
            <a:ext cx="12227983" cy="111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 name="Google Shape;24;p3"/>
          <p:cNvSpPr txBox="1"/>
          <p:nvPr>
            <p:ph idx="1" type="body"/>
          </p:nvPr>
        </p:nvSpPr>
        <p:spPr>
          <a:xfrm>
            <a:off x="478368" y="1412776"/>
            <a:ext cx="11281833" cy="4809612"/>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42900" lvl="1" marL="914400" algn="l">
              <a:lnSpc>
                <a:spcPct val="90000"/>
              </a:lnSpc>
              <a:spcBef>
                <a:spcPts val="600"/>
              </a:spcBef>
              <a:spcAft>
                <a:spcPts val="0"/>
              </a:spcAft>
              <a:buClr>
                <a:schemeClr val="dk1"/>
              </a:buClr>
              <a:buSzPts val="1800"/>
              <a:buChar char="•"/>
              <a:defRPr/>
            </a:lvl2pPr>
            <a:lvl3pPr indent="-342900" lvl="2" marL="1371600" algn="l">
              <a:lnSpc>
                <a:spcPct val="90000"/>
              </a:lnSpc>
              <a:spcBef>
                <a:spcPts val="600"/>
              </a:spcBef>
              <a:spcAft>
                <a:spcPts val="0"/>
              </a:spcAft>
              <a:buClr>
                <a:schemeClr val="dk1"/>
              </a:buClr>
              <a:buSzPts val="1800"/>
              <a:buChar char="–"/>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5" name="Google Shape;25;p3"/>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
        <p:nvSpPr>
          <p:cNvPr id="27" name="Google Shape;27;p3"/>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spcBef>
                <a:spcPts val="0"/>
              </a:spcBef>
              <a:spcAft>
                <a:spcPts val="0"/>
              </a:spcAft>
              <a:buClr>
                <a:schemeClr val="accent1"/>
              </a:buClr>
              <a:buSzPts val="3600"/>
              <a:buFont typeface="Calibri"/>
              <a:buNone/>
              <a:defRPr>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28" name="Google Shape;28;p3"/>
          <p:cNvPicPr preferRelativeResize="0"/>
          <p:nvPr/>
        </p:nvPicPr>
        <p:blipFill rotWithShape="1">
          <a:blip r:embed="rId2">
            <a:alphaModFix/>
          </a:blip>
          <a:srcRect b="0" l="0" r="0" t="0"/>
          <a:stretch/>
        </p:blipFill>
        <p:spPr>
          <a:xfrm>
            <a:off x="9693978" y="87352"/>
            <a:ext cx="2201982" cy="96732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 Concrete">
  <p:cSld name="Section Header - Concrete">
    <p:bg>
      <p:bgPr>
        <a:solidFill>
          <a:schemeClr val="accent4"/>
        </a:solidFill>
      </p:bgPr>
    </p:bg>
    <p:spTree>
      <p:nvGrpSpPr>
        <p:cNvPr id="29" name="Shape 29"/>
        <p:cNvGrpSpPr/>
        <p:nvPr/>
      </p:nvGrpSpPr>
      <p:grpSpPr>
        <a:xfrm>
          <a:off x="0" y="0"/>
          <a:ext cx="0" cy="0"/>
          <a:chOff x="0" y="0"/>
          <a:chExt cx="0" cy="0"/>
        </a:xfrm>
      </p:grpSpPr>
      <p:pic>
        <p:nvPicPr>
          <p:cNvPr id="30" name="Google Shape;30;p4"/>
          <p:cNvPicPr preferRelativeResize="0"/>
          <p:nvPr/>
        </p:nvPicPr>
        <p:blipFill rotWithShape="1">
          <a:blip r:embed="rId2">
            <a:alphaModFix/>
          </a:blip>
          <a:srcRect b="7370" l="0" r="11012" t="2971"/>
          <a:stretch/>
        </p:blipFill>
        <p:spPr>
          <a:xfrm>
            <a:off x="5909927" y="1114514"/>
            <a:ext cx="6281330" cy="5753425"/>
          </a:xfrm>
          <a:prstGeom prst="rect">
            <a:avLst/>
          </a:prstGeom>
          <a:noFill/>
          <a:ln>
            <a:noFill/>
          </a:ln>
        </p:spPr>
      </p:pic>
      <p:sp>
        <p:nvSpPr>
          <p:cNvPr id="31" name="Google Shape;31;p4"/>
          <p:cNvSpPr txBox="1"/>
          <p:nvPr>
            <p:ph idx="1" type="body"/>
          </p:nvPr>
        </p:nvSpPr>
        <p:spPr>
          <a:xfrm>
            <a:off x="480001" y="1628801"/>
            <a:ext cx="9969500" cy="4509535"/>
          </a:xfrm>
          <a:prstGeom prst="rect">
            <a:avLst/>
          </a:prstGeom>
          <a:noFill/>
          <a:ln>
            <a:noFill/>
          </a:ln>
        </p:spPr>
        <p:txBody>
          <a:bodyPr anchorCtr="0" anchor="t" bIns="0" lIns="0" spcFirstLastPara="1" rIns="0" wrap="square" tIns="0">
            <a:noAutofit/>
          </a:bodyPr>
          <a:lstStyle>
            <a:lvl1pPr indent="-228600" lvl="0" marL="457200" algn="l">
              <a:lnSpc>
                <a:spcPct val="90000"/>
              </a:lnSpc>
              <a:spcBef>
                <a:spcPts val="600"/>
              </a:spcBef>
              <a:spcAft>
                <a:spcPts val="0"/>
              </a:spcAft>
              <a:buClr>
                <a:schemeClr val="accent1"/>
              </a:buClr>
              <a:buSzPts val="4400"/>
              <a:buFont typeface="Calibri"/>
              <a:buNone/>
              <a:defRPr b="1" sz="4400">
                <a:solidFill>
                  <a:schemeClr val="accent1"/>
                </a:solidFill>
              </a:defRPr>
            </a:lvl1pPr>
            <a:lvl2pPr indent="-228600" lvl="1" marL="914400" algn="l">
              <a:lnSpc>
                <a:spcPct val="75000"/>
              </a:lnSpc>
              <a:spcBef>
                <a:spcPts val="600"/>
              </a:spcBef>
              <a:spcAft>
                <a:spcPts val="0"/>
              </a:spcAft>
              <a:buClr>
                <a:schemeClr val="accent6"/>
              </a:buClr>
              <a:buSzPts val="4400"/>
              <a:buNone/>
              <a:defRPr b="1" sz="4400">
                <a:solidFill>
                  <a:schemeClr val="accent6"/>
                </a:solidFill>
              </a:defRPr>
            </a:lvl2pPr>
            <a:lvl3pPr indent="-228600" lvl="2" marL="1371600" algn="l">
              <a:lnSpc>
                <a:spcPct val="90000"/>
              </a:lnSpc>
              <a:spcBef>
                <a:spcPts val="850"/>
              </a:spcBef>
              <a:spcAft>
                <a:spcPts val="0"/>
              </a:spcAft>
              <a:buClr>
                <a:schemeClr val="accent6"/>
              </a:buClr>
              <a:buSzPts val="2200"/>
              <a:buNone/>
              <a:defRPr b="1" sz="2200">
                <a:solidFill>
                  <a:schemeClr val="accent6"/>
                </a:solidFill>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2" name="Google Shape;32;p4"/>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 Gray" showMasterSp="0">
  <p:cSld name="Title Slide - Gray">
    <p:bg>
      <p:bgPr>
        <a:solidFill>
          <a:schemeClr val="accent3"/>
        </a:solidFill>
      </p:bgPr>
    </p:bg>
    <p:spTree>
      <p:nvGrpSpPr>
        <p:cNvPr id="34" name="Shape 34"/>
        <p:cNvGrpSpPr/>
        <p:nvPr/>
      </p:nvGrpSpPr>
      <p:grpSpPr>
        <a:xfrm>
          <a:off x="0" y="0"/>
          <a:ext cx="0" cy="0"/>
          <a:chOff x="0" y="0"/>
          <a:chExt cx="0" cy="0"/>
        </a:xfrm>
      </p:grpSpPr>
      <p:sp>
        <p:nvSpPr>
          <p:cNvPr id="35" name="Google Shape;35;p5"/>
          <p:cNvSpPr txBox="1"/>
          <p:nvPr>
            <p:ph type="ctrTitle"/>
          </p:nvPr>
        </p:nvSpPr>
        <p:spPr>
          <a:xfrm>
            <a:off x="481832" y="2726569"/>
            <a:ext cx="11289992" cy="1080000"/>
          </a:xfrm>
          <a:prstGeom prst="rect">
            <a:avLst/>
          </a:prstGeom>
          <a:noFill/>
          <a:ln>
            <a:noFill/>
          </a:ln>
        </p:spPr>
        <p:txBody>
          <a:bodyPr anchorCtr="0" anchor="b" bIns="0" lIns="0" spcFirstLastPara="1" rIns="0" wrap="square" tIns="0">
            <a:noAutofit/>
          </a:bodyPr>
          <a:lstStyle>
            <a:lvl1pPr lvl="0" algn="l">
              <a:spcBef>
                <a:spcPts val="0"/>
              </a:spcBef>
              <a:spcAft>
                <a:spcPts val="0"/>
              </a:spcAft>
              <a:buClr>
                <a:schemeClr val="lt1"/>
              </a:buClr>
              <a:buSzPts val="4400"/>
              <a:buFont typeface="Calibri"/>
              <a:buNone/>
              <a:defRPr sz="4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5"/>
          <p:cNvSpPr txBox="1"/>
          <p:nvPr>
            <p:ph idx="1" type="subTitle"/>
          </p:nvPr>
        </p:nvSpPr>
        <p:spPr>
          <a:xfrm>
            <a:off x="481832" y="3861048"/>
            <a:ext cx="11300947" cy="360040"/>
          </a:xfrm>
          <a:prstGeom prst="rect">
            <a:avLst/>
          </a:prstGeom>
          <a:noFill/>
          <a:ln>
            <a:noFill/>
          </a:ln>
        </p:spPr>
        <p:txBody>
          <a:bodyPr anchorCtr="0" anchor="t" bIns="0" lIns="0" spcFirstLastPara="1" rIns="0" wrap="square" tIns="0">
            <a:noAutofit/>
          </a:bodyPr>
          <a:lstStyle>
            <a:lvl1pPr lvl="0" algn="l">
              <a:lnSpc>
                <a:spcPct val="90000"/>
              </a:lnSpc>
              <a:spcBef>
                <a:spcPts val="600"/>
              </a:spcBef>
              <a:spcAft>
                <a:spcPts val="0"/>
              </a:spcAft>
              <a:buClr>
                <a:schemeClr val="accent6"/>
              </a:buClr>
              <a:buSzPts val="2200"/>
              <a:buNone/>
              <a:defRPr b="1" sz="2200">
                <a:solidFill>
                  <a:schemeClr val="accent6"/>
                </a:solidFill>
              </a:defRPr>
            </a:lvl1pPr>
            <a:lvl2pPr lvl="1" algn="ctr">
              <a:lnSpc>
                <a:spcPct val="90000"/>
              </a:lnSpc>
              <a:spcBef>
                <a:spcPts val="600"/>
              </a:spcBef>
              <a:spcAft>
                <a:spcPts val="0"/>
              </a:spcAft>
              <a:buClr>
                <a:srgbClr val="888888"/>
              </a:buClr>
              <a:buSzPts val="2000"/>
              <a:buNone/>
              <a:defRPr>
                <a:solidFill>
                  <a:srgbClr val="888888"/>
                </a:solidFill>
              </a:defRPr>
            </a:lvl2pPr>
            <a:lvl3pPr lvl="2" algn="ctr">
              <a:lnSpc>
                <a:spcPct val="90000"/>
              </a:lnSpc>
              <a:spcBef>
                <a:spcPts val="600"/>
              </a:spcBef>
              <a:spcAft>
                <a:spcPts val="0"/>
              </a:spcAft>
              <a:buClr>
                <a:srgbClr val="888888"/>
              </a:buClr>
              <a:buSzPts val="2000"/>
              <a:buNone/>
              <a:defRPr>
                <a:solidFill>
                  <a:srgbClr val="888888"/>
                </a:solidFill>
              </a:defRPr>
            </a:lvl3pPr>
            <a:lvl4pPr lvl="3" algn="ctr">
              <a:lnSpc>
                <a:spcPct val="90000"/>
              </a:lnSpc>
              <a:spcBef>
                <a:spcPts val="600"/>
              </a:spcBef>
              <a:spcAft>
                <a:spcPts val="0"/>
              </a:spcAft>
              <a:buClr>
                <a:srgbClr val="888888"/>
              </a:buClr>
              <a:buSzPts val="2000"/>
              <a:buNone/>
              <a:defRPr>
                <a:solidFill>
                  <a:srgbClr val="888888"/>
                </a:solidFill>
              </a:defRPr>
            </a:lvl4pPr>
            <a:lvl5pPr lvl="4" algn="ctr">
              <a:lnSpc>
                <a:spcPct val="90000"/>
              </a:lnSpc>
              <a:spcBef>
                <a:spcPts val="60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pic>
        <p:nvPicPr>
          <p:cNvPr id="37" name="Google Shape;37;p5"/>
          <p:cNvPicPr preferRelativeResize="0"/>
          <p:nvPr/>
        </p:nvPicPr>
        <p:blipFill rotWithShape="1">
          <a:blip r:embed="rId2">
            <a:alphaModFix/>
          </a:blip>
          <a:srcRect b="0" l="0" r="0" t="0"/>
          <a:stretch/>
        </p:blipFill>
        <p:spPr>
          <a:xfrm>
            <a:off x="7395545" y="462275"/>
            <a:ext cx="4263651" cy="1865466"/>
          </a:xfrm>
          <a:prstGeom prst="rect">
            <a:avLst/>
          </a:prstGeom>
          <a:noFill/>
          <a:ln>
            <a:noFill/>
          </a:ln>
        </p:spPr>
      </p:pic>
      <p:sp>
        <p:nvSpPr>
          <p:cNvPr id="38" name="Google Shape;38;p5"/>
          <p:cNvSpPr txBox="1"/>
          <p:nvPr/>
        </p:nvSpPr>
        <p:spPr>
          <a:xfrm>
            <a:off x="3359696" y="6084004"/>
            <a:ext cx="7776864" cy="36933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0" i="0" lang="en-AU" sz="1200" u="none" strike="noStrike">
                <a:solidFill>
                  <a:schemeClr val="lt1"/>
                </a:solidFill>
                <a:latin typeface="Calibri"/>
                <a:ea typeface="Calibri"/>
                <a:cs typeface="Calibri"/>
                <a:sym typeface="Calibri"/>
              </a:rPr>
              <a:t>The ALA is made possible by contributions from its many partners. It receives support through the Australian Government through the National Collaborative Research Infrastructure Strategy (NCRIS) and is hosted by CSIRO. </a:t>
            </a:r>
            <a:endParaRPr sz="1200">
              <a:solidFill>
                <a:schemeClr val="lt1"/>
              </a:solidFill>
              <a:latin typeface="Calibri"/>
              <a:ea typeface="Calibri"/>
              <a:cs typeface="Calibri"/>
              <a:sym typeface="Calibri"/>
            </a:endParaRPr>
          </a:p>
        </p:txBody>
      </p:sp>
      <p:pic>
        <p:nvPicPr>
          <p:cNvPr id="39" name="Google Shape;39;p5"/>
          <p:cNvPicPr preferRelativeResize="0"/>
          <p:nvPr/>
        </p:nvPicPr>
        <p:blipFill rotWithShape="1">
          <a:blip r:embed="rId3">
            <a:alphaModFix/>
          </a:blip>
          <a:srcRect b="0" l="0" r="0" t="0"/>
          <a:stretch/>
        </p:blipFill>
        <p:spPr>
          <a:xfrm>
            <a:off x="476005" y="5510627"/>
            <a:ext cx="2457153" cy="94270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 Charcoal" showMasterSp="0">
  <p:cSld name="Title Slide - Charcoal">
    <p:bg>
      <p:bgPr>
        <a:solidFill>
          <a:schemeClr val="accent6"/>
        </a:solidFill>
      </p:bgPr>
    </p:bg>
    <p:spTree>
      <p:nvGrpSpPr>
        <p:cNvPr id="40" name="Shape 40"/>
        <p:cNvGrpSpPr/>
        <p:nvPr/>
      </p:nvGrpSpPr>
      <p:grpSpPr>
        <a:xfrm>
          <a:off x="0" y="0"/>
          <a:ext cx="0" cy="0"/>
          <a:chOff x="0" y="0"/>
          <a:chExt cx="0" cy="0"/>
        </a:xfrm>
      </p:grpSpPr>
      <p:sp>
        <p:nvSpPr>
          <p:cNvPr id="41" name="Google Shape;41;p6"/>
          <p:cNvSpPr txBox="1"/>
          <p:nvPr>
            <p:ph type="ctrTitle"/>
          </p:nvPr>
        </p:nvSpPr>
        <p:spPr>
          <a:xfrm>
            <a:off x="481832" y="2726569"/>
            <a:ext cx="11289992" cy="1080000"/>
          </a:xfrm>
          <a:prstGeom prst="rect">
            <a:avLst/>
          </a:prstGeom>
          <a:noFill/>
          <a:ln>
            <a:noFill/>
          </a:ln>
        </p:spPr>
        <p:txBody>
          <a:bodyPr anchorCtr="0" anchor="b" bIns="0" lIns="0" spcFirstLastPara="1" rIns="0" wrap="square" tIns="0">
            <a:noAutofit/>
          </a:bodyPr>
          <a:lstStyle>
            <a:lvl1pPr lvl="0" algn="l">
              <a:spcBef>
                <a:spcPts val="0"/>
              </a:spcBef>
              <a:spcAft>
                <a:spcPts val="0"/>
              </a:spcAft>
              <a:buClr>
                <a:schemeClr val="accent1"/>
              </a:buClr>
              <a:buSzPts val="4400"/>
              <a:buFont typeface="Calibri"/>
              <a:buNone/>
              <a:defRPr sz="440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subTitle"/>
          </p:nvPr>
        </p:nvSpPr>
        <p:spPr>
          <a:xfrm>
            <a:off x="481832" y="3861048"/>
            <a:ext cx="11300947" cy="360040"/>
          </a:xfrm>
          <a:prstGeom prst="rect">
            <a:avLst/>
          </a:prstGeom>
          <a:noFill/>
          <a:ln>
            <a:noFill/>
          </a:ln>
        </p:spPr>
        <p:txBody>
          <a:bodyPr anchorCtr="0" anchor="t" bIns="0" lIns="0" spcFirstLastPara="1" rIns="0" wrap="square" tIns="0">
            <a:noAutofit/>
          </a:bodyPr>
          <a:lstStyle>
            <a:lvl1pPr lvl="0" algn="l">
              <a:lnSpc>
                <a:spcPct val="90000"/>
              </a:lnSpc>
              <a:spcBef>
                <a:spcPts val="600"/>
              </a:spcBef>
              <a:spcAft>
                <a:spcPts val="0"/>
              </a:spcAft>
              <a:buClr>
                <a:schemeClr val="lt1"/>
              </a:buClr>
              <a:buSzPts val="2200"/>
              <a:buNone/>
              <a:defRPr b="1" sz="2200">
                <a:solidFill>
                  <a:schemeClr val="lt1"/>
                </a:solidFill>
              </a:defRPr>
            </a:lvl1pPr>
            <a:lvl2pPr lvl="1" algn="ctr">
              <a:lnSpc>
                <a:spcPct val="90000"/>
              </a:lnSpc>
              <a:spcBef>
                <a:spcPts val="600"/>
              </a:spcBef>
              <a:spcAft>
                <a:spcPts val="0"/>
              </a:spcAft>
              <a:buClr>
                <a:srgbClr val="888888"/>
              </a:buClr>
              <a:buSzPts val="2000"/>
              <a:buNone/>
              <a:defRPr>
                <a:solidFill>
                  <a:srgbClr val="888888"/>
                </a:solidFill>
              </a:defRPr>
            </a:lvl2pPr>
            <a:lvl3pPr lvl="2" algn="ctr">
              <a:lnSpc>
                <a:spcPct val="90000"/>
              </a:lnSpc>
              <a:spcBef>
                <a:spcPts val="600"/>
              </a:spcBef>
              <a:spcAft>
                <a:spcPts val="0"/>
              </a:spcAft>
              <a:buClr>
                <a:srgbClr val="888888"/>
              </a:buClr>
              <a:buSzPts val="2000"/>
              <a:buNone/>
              <a:defRPr>
                <a:solidFill>
                  <a:srgbClr val="888888"/>
                </a:solidFill>
              </a:defRPr>
            </a:lvl3pPr>
            <a:lvl4pPr lvl="3" algn="ctr">
              <a:lnSpc>
                <a:spcPct val="90000"/>
              </a:lnSpc>
              <a:spcBef>
                <a:spcPts val="600"/>
              </a:spcBef>
              <a:spcAft>
                <a:spcPts val="0"/>
              </a:spcAft>
              <a:buClr>
                <a:srgbClr val="888888"/>
              </a:buClr>
              <a:buSzPts val="2000"/>
              <a:buNone/>
              <a:defRPr>
                <a:solidFill>
                  <a:srgbClr val="888888"/>
                </a:solidFill>
              </a:defRPr>
            </a:lvl4pPr>
            <a:lvl5pPr lvl="4" algn="ctr">
              <a:lnSpc>
                <a:spcPct val="90000"/>
              </a:lnSpc>
              <a:spcBef>
                <a:spcPts val="60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43" name="Google Shape;43;p6"/>
          <p:cNvSpPr txBox="1"/>
          <p:nvPr/>
        </p:nvSpPr>
        <p:spPr>
          <a:xfrm>
            <a:off x="3359696" y="6082179"/>
            <a:ext cx="7776864" cy="36933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0" i="0" lang="en-AU" sz="1200" u="none" strike="noStrike">
                <a:solidFill>
                  <a:schemeClr val="lt1"/>
                </a:solidFill>
                <a:latin typeface="Calibri"/>
                <a:ea typeface="Calibri"/>
                <a:cs typeface="Calibri"/>
                <a:sym typeface="Calibri"/>
              </a:rPr>
              <a:t>The ALA is made possible by contributions from its many partners. It receives support through the Australian Government through the National Collaborative Research Infrastructure Strategy (NCRIS) and is hosted by CSIRO. </a:t>
            </a:r>
            <a:endParaRPr sz="1200">
              <a:solidFill>
                <a:schemeClr val="lt1"/>
              </a:solidFill>
              <a:latin typeface="Calibri"/>
              <a:ea typeface="Calibri"/>
              <a:cs typeface="Calibri"/>
              <a:sym typeface="Calibri"/>
            </a:endParaRPr>
          </a:p>
        </p:txBody>
      </p:sp>
      <p:pic>
        <p:nvPicPr>
          <p:cNvPr id="44" name="Google Shape;44;p6"/>
          <p:cNvPicPr preferRelativeResize="0"/>
          <p:nvPr/>
        </p:nvPicPr>
        <p:blipFill rotWithShape="1">
          <a:blip r:embed="rId2">
            <a:alphaModFix/>
          </a:blip>
          <a:srcRect b="0" l="0" r="0" t="0"/>
          <a:stretch/>
        </p:blipFill>
        <p:spPr>
          <a:xfrm>
            <a:off x="476005" y="5510627"/>
            <a:ext cx="2457153" cy="942709"/>
          </a:xfrm>
          <a:prstGeom prst="rect">
            <a:avLst/>
          </a:prstGeom>
          <a:noFill/>
          <a:ln>
            <a:noFill/>
          </a:ln>
        </p:spPr>
      </p:pic>
      <p:pic>
        <p:nvPicPr>
          <p:cNvPr id="45" name="Google Shape;45;p6"/>
          <p:cNvPicPr preferRelativeResize="0"/>
          <p:nvPr/>
        </p:nvPicPr>
        <p:blipFill rotWithShape="1">
          <a:blip r:embed="rId3">
            <a:alphaModFix/>
          </a:blip>
          <a:srcRect b="0" l="0" r="0" t="0"/>
          <a:stretch/>
        </p:blipFill>
        <p:spPr>
          <a:xfrm>
            <a:off x="7395545" y="462275"/>
            <a:ext cx="4263651" cy="186546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6" name="Shape 46"/>
        <p:cNvGrpSpPr/>
        <p:nvPr/>
      </p:nvGrpSpPr>
      <p:grpSpPr>
        <a:xfrm>
          <a:off x="0" y="0"/>
          <a:ext cx="0" cy="0"/>
          <a:chOff x="0" y="0"/>
          <a:chExt cx="0" cy="0"/>
        </a:xfrm>
      </p:grpSpPr>
      <p:sp>
        <p:nvSpPr>
          <p:cNvPr id="47" name="Google Shape;47;p7"/>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7"/>
          <p:cNvSpPr txBox="1"/>
          <p:nvPr>
            <p:ph idx="1" type="body"/>
          </p:nvPr>
        </p:nvSpPr>
        <p:spPr>
          <a:xfrm>
            <a:off x="478368" y="1412776"/>
            <a:ext cx="11281833" cy="4809612"/>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42900" lvl="1" marL="914400" algn="l">
              <a:lnSpc>
                <a:spcPct val="90000"/>
              </a:lnSpc>
              <a:spcBef>
                <a:spcPts val="600"/>
              </a:spcBef>
              <a:spcAft>
                <a:spcPts val="0"/>
              </a:spcAft>
              <a:buClr>
                <a:schemeClr val="dk1"/>
              </a:buClr>
              <a:buSzPts val="1800"/>
              <a:buChar char="•"/>
              <a:defRPr/>
            </a:lvl2pPr>
            <a:lvl3pPr indent="-342900" lvl="2" marL="1371600" algn="l">
              <a:lnSpc>
                <a:spcPct val="90000"/>
              </a:lnSpc>
              <a:spcBef>
                <a:spcPts val="600"/>
              </a:spcBef>
              <a:spcAft>
                <a:spcPts val="0"/>
              </a:spcAft>
              <a:buClr>
                <a:schemeClr val="dk1"/>
              </a:buClr>
              <a:buSzPts val="1800"/>
              <a:buChar char="–"/>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9" name="Google Shape;49;p7"/>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7"/>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2 Column Content">
  <p:cSld name="Title and 2 Column Content">
    <p:spTree>
      <p:nvGrpSpPr>
        <p:cNvPr id="51" name="Shape 51"/>
        <p:cNvGrpSpPr/>
        <p:nvPr/>
      </p:nvGrpSpPr>
      <p:grpSpPr>
        <a:xfrm>
          <a:off x="0" y="0"/>
          <a:ext cx="0" cy="0"/>
          <a:chOff x="0" y="0"/>
          <a:chExt cx="0" cy="0"/>
        </a:xfrm>
      </p:grpSpPr>
      <p:sp>
        <p:nvSpPr>
          <p:cNvPr id="52" name="Google Shape;52;p8"/>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spcBef>
                <a:spcPts val="0"/>
              </a:spcBef>
              <a:spcAft>
                <a:spcPts val="0"/>
              </a:spcAft>
              <a:buClr>
                <a:schemeClr val="lt1"/>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8"/>
          <p:cNvSpPr txBox="1"/>
          <p:nvPr>
            <p:ph idx="1" type="body"/>
          </p:nvPr>
        </p:nvSpPr>
        <p:spPr>
          <a:xfrm>
            <a:off x="478368" y="1412776"/>
            <a:ext cx="11281833" cy="4809612"/>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42900" lvl="1" marL="914400" algn="l">
              <a:lnSpc>
                <a:spcPct val="90000"/>
              </a:lnSpc>
              <a:spcBef>
                <a:spcPts val="600"/>
              </a:spcBef>
              <a:spcAft>
                <a:spcPts val="0"/>
              </a:spcAft>
              <a:buClr>
                <a:schemeClr val="dk1"/>
              </a:buClr>
              <a:buSzPts val="1800"/>
              <a:buChar char="•"/>
              <a:defRPr/>
            </a:lvl2pPr>
            <a:lvl3pPr indent="-342900" lvl="2" marL="1371600" algn="l">
              <a:lnSpc>
                <a:spcPct val="90000"/>
              </a:lnSpc>
              <a:spcBef>
                <a:spcPts val="600"/>
              </a:spcBef>
              <a:spcAft>
                <a:spcPts val="0"/>
              </a:spcAft>
              <a:buClr>
                <a:schemeClr val="dk1"/>
              </a:buClr>
              <a:buSzPts val="1800"/>
              <a:buChar char="–"/>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4" name="Google Shape;54;p8"/>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8"/>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6" name="Shape 56"/>
        <p:cNvGrpSpPr/>
        <p:nvPr/>
      </p:nvGrpSpPr>
      <p:grpSpPr>
        <a:xfrm>
          <a:off x="0" y="0"/>
          <a:ext cx="0" cy="0"/>
          <a:chOff x="0" y="0"/>
          <a:chExt cx="0" cy="0"/>
        </a:xfrm>
      </p:grpSpPr>
      <p:sp>
        <p:nvSpPr>
          <p:cNvPr id="57" name="Google Shape;57;p9"/>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9"/>
          <p:cNvSpPr txBox="1"/>
          <p:nvPr>
            <p:ph idx="1" type="body"/>
          </p:nvPr>
        </p:nvSpPr>
        <p:spPr>
          <a:xfrm>
            <a:off x="478367" y="1412776"/>
            <a:ext cx="5384800" cy="4824536"/>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55600" lvl="1" marL="914400" algn="l">
              <a:lnSpc>
                <a:spcPct val="90000"/>
              </a:lnSpc>
              <a:spcBef>
                <a:spcPts val="600"/>
              </a:spcBef>
              <a:spcAft>
                <a:spcPts val="0"/>
              </a:spcAft>
              <a:buClr>
                <a:schemeClr val="dk1"/>
              </a:buClr>
              <a:buSzPts val="2000"/>
              <a:buChar char="•"/>
              <a:defRPr sz="2000"/>
            </a:lvl2pPr>
            <a:lvl3pPr indent="-355600" lvl="2" marL="1371600" algn="l">
              <a:lnSpc>
                <a:spcPct val="90000"/>
              </a:lnSpc>
              <a:spcBef>
                <a:spcPts val="600"/>
              </a:spcBef>
              <a:spcAft>
                <a:spcPts val="0"/>
              </a:spcAft>
              <a:buClr>
                <a:schemeClr val="dk1"/>
              </a:buClr>
              <a:buSzPts val="2000"/>
              <a:buChar char="–"/>
              <a:defRPr sz="2000"/>
            </a:lvl3pPr>
            <a:lvl4pPr indent="-355600" lvl="3" marL="1828800" algn="l">
              <a:lnSpc>
                <a:spcPct val="90000"/>
              </a:lnSpc>
              <a:spcBef>
                <a:spcPts val="600"/>
              </a:spcBef>
              <a:spcAft>
                <a:spcPts val="0"/>
              </a:spcAft>
              <a:buClr>
                <a:schemeClr val="dk1"/>
              </a:buClr>
              <a:buSzPts val="2000"/>
              <a:buChar char="–"/>
              <a:defRPr sz="2000"/>
            </a:lvl4pPr>
            <a:lvl5pPr indent="-342900" lvl="4" marL="2286000" algn="l">
              <a:lnSpc>
                <a:spcPct val="90000"/>
              </a:lnSpc>
              <a:spcBef>
                <a:spcPts val="600"/>
              </a:spcBef>
              <a:spcAft>
                <a:spcPts val="0"/>
              </a:spcAft>
              <a:buClr>
                <a:schemeClr val="accent2"/>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9" name="Google Shape;59;p9"/>
          <p:cNvSpPr txBox="1"/>
          <p:nvPr>
            <p:ph idx="2" type="body"/>
          </p:nvPr>
        </p:nvSpPr>
        <p:spPr>
          <a:xfrm>
            <a:off x="6375400" y="1412776"/>
            <a:ext cx="5384800" cy="4824536"/>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55600" lvl="1" marL="914400" algn="l">
              <a:lnSpc>
                <a:spcPct val="90000"/>
              </a:lnSpc>
              <a:spcBef>
                <a:spcPts val="600"/>
              </a:spcBef>
              <a:spcAft>
                <a:spcPts val="0"/>
              </a:spcAft>
              <a:buClr>
                <a:schemeClr val="dk1"/>
              </a:buClr>
              <a:buSzPts val="2000"/>
              <a:buChar char="•"/>
              <a:defRPr sz="2000"/>
            </a:lvl2pPr>
            <a:lvl3pPr indent="-355600" lvl="2" marL="1371600" algn="l">
              <a:lnSpc>
                <a:spcPct val="90000"/>
              </a:lnSpc>
              <a:spcBef>
                <a:spcPts val="600"/>
              </a:spcBef>
              <a:spcAft>
                <a:spcPts val="0"/>
              </a:spcAft>
              <a:buClr>
                <a:schemeClr val="dk1"/>
              </a:buClr>
              <a:buSzPts val="2000"/>
              <a:buChar char="–"/>
              <a:defRPr sz="2000"/>
            </a:lvl3pPr>
            <a:lvl4pPr indent="-355600" lvl="3" marL="1828800" algn="l">
              <a:lnSpc>
                <a:spcPct val="90000"/>
              </a:lnSpc>
              <a:spcBef>
                <a:spcPts val="600"/>
              </a:spcBef>
              <a:spcAft>
                <a:spcPts val="0"/>
              </a:spcAft>
              <a:buClr>
                <a:schemeClr val="dk1"/>
              </a:buClr>
              <a:buSzPts val="2000"/>
              <a:buChar char="–"/>
              <a:defRPr sz="2000"/>
            </a:lvl4pPr>
            <a:lvl5pPr indent="-342900" lvl="4" marL="2286000" algn="l">
              <a:lnSpc>
                <a:spcPct val="90000"/>
              </a:lnSpc>
              <a:spcBef>
                <a:spcPts val="600"/>
              </a:spcBef>
              <a:spcAft>
                <a:spcPts val="0"/>
              </a:spcAft>
              <a:buClr>
                <a:schemeClr val="accent2"/>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60" name="Google Shape;60;p9"/>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2" name="Shape 62"/>
        <p:cNvGrpSpPr/>
        <p:nvPr/>
      </p:nvGrpSpPr>
      <p:grpSpPr>
        <a:xfrm>
          <a:off x="0" y="0"/>
          <a:ext cx="0" cy="0"/>
          <a:chOff x="0" y="0"/>
          <a:chExt cx="0" cy="0"/>
        </a:xfrm>
      </p:grpSpPr>
      <p:sp>
        <p:nvSpPr>
          <p:cNvPr id="63" name="Google Shape;63;p10"/>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0"/>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0"/>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theme" Target="../theme/theme2.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7.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slideLayout" Target="../slideLayouts/slideLayout18.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16383" y="-4171"/>
            <a:ext cx="12227983" cy="11160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11" name="Google Shape;11;p1"/>
          <p:cNvPicPr preferRelativeResize="0"/>
          <p:nvPr/>
        </p:nvPicPr>
        <p:blipFill rotWithShape="1">
          <a:blip r:embed="rId1">
            <a:alphaModFix/>
          </a:blip>
          <a:srcRect b="0" l="0" r="0" t="0"/>
          <a:stretch/>
        </p:blipFill>
        <p:spPr>
          <a:xfrm>
            <a:off x="9693978" y="86858"/>
            <a:ext cx="2201982" cy="968313"/>
          </a:xfrm>
          <a:prstGeom prst="rect">
            <a:avLst/>
          </a:prstGeom>
          <a:noFill/>
          <a:ln>
            <a:noFill/>
          </a:ln>
        </p:spPr>
      </p:pic>
      <p:sp>
        <p:nvSpPr>
          <p:cNvPr id="12" name="Google Shape;12;p1"/>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Clr>
                <a:schemeClr val="lt1"/>
              </a:buClr>
              <a:buSzPts val="3600"/>
              <a:buFont typeface="Calibri"/>
              <a:buNone/>
              <a:defRPr b="1" i="0" sz="36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
          <p:cNvSpPr txBox="1"/>
          <p:nvPr>
            <p:ph idx="1" type="body"/>
          </p:nvPr>
        </p:nvSpPr>
        <p:spPr>
          <a:xfrm>
            <a:off x="478368" y="1412776"/>
            <a:ext cx="11281833" cy="4809612"/>
          </a:xfrm>
          <a:prstGeom prst="rect">
            <a:avLst/>
          </a:prstGeom>
          <a:noFill/>
          <a:ln>
            <a:noFill/>
          </a:ln>
        </p:spPr>
        <p:txBody>
          <a:bodyPr anchorCtr="0" anchor="t" bIns="0" lIns="0" spcFirstLastPara="1" rIns="0" wrap="square" tIns="0">
            <a:noAutofit/>
          </a:bodyPr>
          <a:lstStyle>
            <a:lvl1pPr indent="-381000" lvl="0" marL="457200" marR="0" rtl="0" algn="l">
              <a:lnSpc>
                <a:spcPct val="9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lnSpc>
                <a:spcPct val="90000"/>
              </a:lnSpc>
              <a:spcBef>
                <a:spcPts val="6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2pPr>
            <a:lvl3pPr indent="-355600" lvl="2" marL="1371600" marR="0" rtl="0" algn="l">
              <a:lnSpc>
                <a:spcPct val="90000"/>
              </a:lnSpc>
              <a:spcBef>
                <a:spcPts val="6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3pPr>
            <a:lvl4pPr indent="-355600" lvl="3" marL="1828800" marR="0" rtl="0" algn="l">
              <a:lnSpc>
                <a:spcPct val="90000"/>
              </a:lnSpc>
              <a:spcBef>
                <a:spcPts val="6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4pPr>
            <a:lvl5pPr indent="-342900" lvl="4" marL="2286000" marR="0" rtl="0" algn="l">
              <a:lnSpc>
                <a:spcPct val="90000"/>
              </a:lnSpc>
              <a:spcBef>
                <a:spcPts val="600"/>
              </a:spcBef>
              <a:spcAft>
                <a:spcPts val="0"/>
              </a:spcAft>
              <a:buClr>
                <a:schemeClr val="accent2"/>
              </a:buClr>
              <a:buSzPts val="1800"/>
              <a:buFont typeface="Calibri"/>
              <a:buChar char="•"/>
              <a:defRPr b="0" i="0" sz="1800" u="none" cap="none" strike="noStrike">
                <a:solidFill>
                  <a:schemeClr val="accent2"/>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4" name="Google Shape;14;p1"/>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marR="0" rtl="0" algn="r">
              <a:spcBef>
                <a:spcPts val="0"/>
              </a:spcBef>
              <a:spcAft>
                <a:spcPts val="0"/>
              </a:spcAft>
              <a:buSzPts val="1400"/>
              <a:buNone/>
              <a:defRPr b="0" i="0" sz="900" u="none" cap="none" strike="noStrike">
                <a:solidFill>
                  <a:schemeClr val="accent6"/>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1"/>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rtl="0" algn="r">
              <a:spcBef>
                <a:spcPts val="0"/>
              </a:spcBef>
              <a:buNone/>
              <a:defRPr b="0" i="0" sz="900" u="none" cap="none" strike="noStrike">
                <a:solidFill>
                  <a:schemeClr val="accent6"/>
                </a:solidFill>
                <a:latin typeface="Calibri"/>
                <a:ea typeface="Calibri"/>
                <a:cs typeface="Calibri"/>
                <a:sym typeface="Calibri"/>
              </a:defRPr>
            </a:lvl1pPr>
            <a:lvl2pPr indent="0" lvl="1" marL="0" marR="0" rtl="0" algn="r">
              <a:spcBef>
                <a:spcPts val="0"/>
              </a:spcBef>
              <a:buNone/>
              <a:defRPr b="0" i="0" sz="900" u="none" cap="none" strike="noStrike">
                <a:solidFill>
                  <a:schemeClr val="accent6"/>
                </a:solidFill>
                <a:latin typeface="Calibri"/>
                <a:ea typeface="Calibri"/>
                <a:cs typeface="Calibri"/>
                <a:sym typeface="Calibri"/>
              </a:defRPr>
            </a:lvl2pPr>
            <a:lvl3pPr indent="0" lvl="2" marL="0" marR="0" rtl="0" algn="r">
              <a:spcBef>
                <a:spcPts val="0"/>
              </a:spcBef>
              <a:buNone/>
              <a:defRPr b="0" i="0" sz="900" u="none" cap="none" strike="noStrike">
                <a:solidFill>
                  <a:schemeClr val="accent6"/>
                </a:solidFill>
                <a:latin typeface="Calibri"/>
                <a:ea typeface="Calibri"/>
                <a:cs typeface="Calibri"/>
                <a:sym typeface="Calibri"/>
              </a:defRPr>
            </a:lvl3pPr>
            <a:lvl4pPr indent="0" lvl="3" marL="0" marR="0" rtl="0" algn="r">
              <a:spcBef>
                <a:spcPts val="0"/>
              </a:spcBef>
              <a:buNone/>
              <a:defRPr b="0" i="0" sz="900" u="none" cap="none" strike="noStrike">
                <a:solidFill>
                  <a:schemeClr val="accent6"/>
                </a:solidFill>
                <a:latin typeface="Calibri"/>
                <a:ea typeface="Calibri"/>
                <a:cs typeface="Calibri"/>
                <a:sym typeface="Calibri"/>
              </a:defRPr>
            </a:lvl4pPr>
            <a:lvl5pPr indent="0" lvl="4" marL="0" marR="0" rtl="0" algn="r">
              <a:spcBef>
                <a:spcPts val="0"/>
              </a:spcBef>
              <a:buNone/>
              <a:defRPr b="0" i="0" sz="900" u="none" cap="none" strike="noStrike">
                <a:solidFill>
                  <a:schemeClr val="accent6"/>
                </a:solidFill>
                <a:latin typeface="Calibri"/>
                <a:ea typeface="Calibri"/>
                <a:cs typeface="Calibri"/>
                <a:sym typeface="Calibri"/>
              </a:defRPr>
            </a:lvl5pPr>
            <a:lvl6pPr indent="0" lvl="5" marL="0" marR="0" rtl="0" algn="r">
              <a:spcBef>
                <a:spcPts val="0"/>
              </a:spcBef>
              <a:buNone/>
              <a:defRPr b="0" i="0" sz="900" u="none" cap="none" strike="noStrike">
                <a:solidFill>
                  <a:schemeClr val="accent6"/>
                </a:solidFill>
                <a:latin typeface="Calibri"/>
                <a:ea typeface="Calibri"/>
                <a:cs typeface="Calibri"/>
                <a:sym typeface="Calibri"/>
              </a:defRPr>
            </a:lvl6pPr>
            <a:lvl7pPr indent="0" lvl="6" marL="0" marR="0" rtl="0" algn="r">
              <a:spcBef>
                <a:spcPts val="0"/>
              </a:spcBef>
              <a:buNone/>
              <a:defRPr b="0" i="0" sz="900" u="none" cap="none" strike="noStrike">
                <a:solidFill>
                  <a:schemeClr val="accent6"/>
                </a:solidFill>
                <a:latin typeface="Calibri"/>
                <a:ea typeface="Calibri"/>
                <a:cs typeface="Calibri"/>
                <a:sym typeface="Calibri"/>
              </a:defRPr>
            </a:lvl7pPr>
            <a:lvl8pPr indent="0" lvl="7" marL="0" marR="0" rtl="0" algn="r">
              <a:spcBef>
                <a:spcPts val="0"/>
              </a:spcBef>
              <a:buNone/>
              <a:defRPr b="0" i="0" sz="900" u="none" cap="none" strike="noStrike">
                <a:solidFill>
                  <a:schemeClr val="accent6"/>
                </a:solidFill>
                <a:latin typeface="Calibri"/>
                <a:ea typeface="Calibri"/>
                <a:cs typeface="Calibri"/>
                <a:sym typeface="Calibri"/>
              </a:defRPr>
            </a:lvl8pPr>
            <a:lvl9pPr indent="0" lvl="8" marL="0" marR="0" rtl="0" algn="r">
              <a:spcBef>
                <a:spcPts val="0"/>
              </a:spcBef>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ctrTitle"/>
          </p:nvPr>
        </p:nvSpPr>
        <p:spPr>
          <a:xfrm>
            <a:off x="451059" y="3128213"/>
            <a:ext cx="11253600" cy="1080000"/>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Clr>
                <a:schemeClr val="accent1"/>
              </a:buClr>
              <a:buSzPts val="4400"/>
              <a:buFont typeface="Calibri"/>
              <a:buNone/>
            </a:pPr>
            <a:r>
              <a:rPr lang="en-AU"/>
              <a:t>DNA derived datasets</a:t>
            </a:r>
            <a:endParaRPr/>
          </a:p>
          <a:p>
            <a:pPr indent="0" lvl="0" marL="0" rtl="0" algn="l">
              <a:spcBef>
                <a:spcPts val="0"/>
              </a:spcBef>
              <a:spcAft>
                <a:spcPts val="0"/>
              </a:spcAft>
              <a:buClr>
                <a:schemeClr val="accent1"/>
              </a:buClr>
              <a:buSzPts val="4400"/>
              <a:buFont typeface="Calibri"/>
              <a:buNone/>
            </a:pPr>
            <a:r>
              <a:rPr lang="en-AU" sz="3000"/>
              <a:t>Architecture </a:t>
            </a:r>
            <a:endParaRPr sz="3000"/>
          </a:p>
          <a:p>
            <a:pPr indent="0" lvl="0" marL="0" rtl="0" algn="l">
              <a:spcBef>
                <a:spcPts val="0"/>
              </a:spcBef>
              <a:spcAft>
                <a:spcPts val="0"/>
              </a:spcAft>
              <a:buClr>
                <a:schemeClr val="accent1"/>
              </a:buClr>
              <a:buSzPts val="4400"/>
              <a:buFont typeface="Calibri"/>
              <a:buNone/>
            </a:pPr>
            <a:r>
              <a:t/>
            </a: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1"/>
          <p:cNvSpPr txBox="1"/>
          <p:nvPr>
            <p:ph idx="1" type="body"/>
          </p:nvPr>
        </p:nvSpPr>
        <p:spPr>
          <a:xfrm>
            <a:off x="478368" y="1412776"/>
            <a:ext cx="11281800" cy="4809600"/>
          </a:xfrm>
          <a:prstGeom prst="rect">
            <a:avLst/>
          </a:prstGeom>
        </p:spPr>
        <p:txBody>
          <a:bodyPr anchorCtr="0" anchor="t" bIns="0" lIns="0" spcFirstLastPara="1" rIns="0" wrap="square" tIns="0">
            <a:noAutofit/>
          </a:bodyPr>
          <a:lstStyle/>
          <a:p>
            <a:pPr indent="-381000" lvl="0" marL="457200" rtl="0" algn="l">
              <a:spcBef>
                <a:spcPts val="600"/>
              </a:spcBef>
              <a:spcAft>
                <a:spcPts val="0"/>
              </a:spcAft>
              <a:buSzPts val="2400"/>
              <a:buChar char="•"/>
            </a:pPr>
            <a:r>
              <a:rPr lang="en-AU"/>
              <a:t>AVRO</a:t>
            </a:r>
            <a:endParaRPr/>
          </a:p>
          <a:p>
            <a:pPr indent="-381000" lvl="0" marL="457200" rtl="0" algn="l">
              <a:spcBef>
                <a:spcPts val="0"/>
              </a:spcBef>
              <a:spcAft>
                <a:spcPts val="0"/>
              </a:spcAft>
              <a:buSzPts val="2400"/>
              <a:buChar char="•"/>
            </a:pPr>
            <a:r>
              <a:rPr lang="en-AU"/>
              <a:t>Pipelines</a:t>
            </a:r>
            <a:endParaRPr/>
          </a:p>
          <a:p>
            <a:pPr indent="-381000" lvl="0" marL="457200" rtl="0" algn="l">
              <a:spcBef>
                <a:spcPts val="0"/>
              </a:spcBef>
              <a:spcAft>
                <a:spcPts val="0"/>
              </a:spcAft>
              <a:buSzPts val="2400"/>
              <a:buChar char="•"/>
            </a:pPr>
            <a:r>
              <a:rPr lang="en-AU"/>
              <a:t>Transforms</a:t>
            </a:r>
            <a:endParaRPr/>
          </a:p>
          <a:p>
            <a:pPr indent="-381000" lvl="0" marL="457200" rtl="0" algn="l">
              <a:spcBef>
                <a:spcPts val="0"/>
              </a:spcBef>
              <a:spcAft>
                <a:spcPts val="0"/>
              </a:spcAft>
              <a:buSzPts val="2400"/>
              <a:buChar char="•"/>
            </a:pPr>
            <a:r>
              <a:rPr lang="en-AU"/>
              <a:t>Extensions</a:t>
            </a:r>
            <a:endParaRPr/>
          </a:p>
        </p:txBody>
      </p:sp>
      <p:sp>
        <p:nvSpPr>
          <p:cNvPr id="120" name="Google Shape;120;p21"/>
          <p:cNvSpPr txBox="1"/>
          <p:nvPr>
            <p:ph idx="12" type="sldNum"/>
          </p:nvPr>
        </p:nvSpPr>
        <p:spPr>
          <a:xfrm>
            <a:off x="11376587" y="6453337"/>
            <a:ext cx="397500" cy="223200"/>
          </a:xfrm>
          <a:prstGeom prst="rect">
            <a:avLst/>
          </a:prstGeom>
        </p:spPr>
        <p:txBody>
          <a:bodyPr anchorCtr="0" anchor="ctr" bIns="0" lIns="0" spcFirstLastPara="1" rIns="0" wrap="square" tIns="0">
            <a:noAutofit/>
          </a:bodyPr>
          <a:lstStyle/>
          <a:p>
            <a:pPr indent="0" lvl="0" marL="0" rtl="0" algn="r">
              <a:spcBef>
                <a:spcPts val="0"/>
              </a:spcBef>
              <a:spcAft>
                <a:spcPts val="0"/>
              </a:spcAft>
              <a:buClr>
                <a:srgbClr val="000000"/>
              </a:buClr>
              <a:buFont typeface="Arial"/>
              <a:buNone/>
            </a:pPr>
            <a:fld id="{00000000-1234-1234-1234-123412341234}" type="slidenum">
              <a:rPr lang="en-AU"/>
              <a:t>‹#›</a:t>
            </a:fld>
            <a:r>
              <a:rPr lang="en-AU"/>
              <a:t> </a:t>
            </a:r>
            <a:endParaRPr/>
          </a:p>
        </p:txBody>
      </p:sp>
      <p:sp>
        <p:nvSpPr>
          <p:cNvPr id="121" name="Google Shape;121;p21"/>
          <p:cNvSpPr txBox="1"/>
          <p:nvPr>
            <p:ph type="title"/>
          </p:nvPr>
        </p:nvSpPr>
        <p:spPr>
          <a:xfrm>
            <a:off x="478368" y="177183"/>
            <a:ext cx="8900100" cy="7533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rPr lang="en-AU"/>
              <a:t>DNA Derived</a:t>
            </a:r>
            <a:endParaRPr/>
          </a:p>
        </p:txBody>
      </p:sp>
      <p:sp>
        <p:nvSpPr>
          <p:cNvPr id="122" name="Google Shape;122;p21"/>
          <p:cNvSpPr/>
          <p:nvPr/>
        </p:nvSpPr>
        <p:spPr>
          <a:xfrm>
            <a:off x="2712025" y="4046900"/>
            <a:ext cx="6248700" cy="1395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AU"/>
              <a:t>Beam Pipeline</a:t>
            </a:r>
            <a:endParaRPr/>
          </a:p>
        </p:txBody>
      </p:sp>
      <p:sp>
        <p:nvSpPr>
          <p:cNvPr id="123" name="Google Shape;123;p21"/>
          <p:cNvSpPr/>
          <p:nvPr/>
        </p:nvSpPr>
        <p:spPr>
          <a:xfrm>
            <a:off x="3210600" y="4544100"/>
            <a:ext cx="1063500" cy="6204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Transform 1</a:t>
            </a:r>
            <a:endParaRPr/>
          </a:p>
        </p:txBody>
      </p:sp>
      <p:sp>
        <p:nvSpPr>
          <p:cNvPr id="124" name="Google Shape;124;p21"/>
          <p:cNvSpPr/>
          <p:nvPr/>
        </p:nvSpPr>
        <p:spPr>
          <a:xfrm>
            <a:off x="4559550" y="4544100"/>
            <a:ext cx="1063500" cy="6204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Transform 2</a:t>
            </a:r>
            <a:endParaRPr/>
          </a:p>
        </p:txBody>
      </p:sp>
      <p:sp>
        <p:nvSpPr>
          <p:cNvPr id="125" name="Google Shape;125;p21"/>
          <p:cNvSpPr/>
          <p:nvPr/>
        </p:nvSpPr>
        <p:spPr>
          <a:xfrm>
            <a:off x="5908500" y="4544100"/>
            <a:ext cx="1063500" cy="6204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Transform 3</a:t>
            </a:r>
            <a:endParaRPr/>
          </a:p>
        </p:txBody>
      </p:sp>
      <p:sp>
        <p:nvSpPr>
          <p:cNvPr id="126" name="Google Shape;126;p21"/>
          <p:cNvSpPr/>
          <p:nvPr/>
        </p:nvSpPr>
        <p:spPr>
          <a:xfrm>
            <a:off x="7257450" y="4544100"/>
            <a:ext cx="1063500" cy="6204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Transform</a:t>
            </a:r>
            <a:endParaRPr/>
          </a:p>
          <a:p>
            <a:pPr indent="0" lvl="0" marL="0" rtl="0" algn="ctr">
              <a:spcBef>
                <a:spcPts val="0"/>
              </a:spcBef>
              <a:spcAft>
                <a:spcPts val="0"/>
              </a:spcAft>
              <a:buNone/>
            </a:pPr>
            <a:r>
              <a:rPr lang="en-AU"/>
              <a:t>4</a:t>
            </a:r>
            <a:endParaRPr/>
          </a:p>
        </p:txBody>
      </p:sp>
      <p:sp>
        <p:nvSpPr>
          <p:cNvPr id="127" name="Google Shape;127;p21"/>
          <p:cNvSpPr/>
          <p:nvPr/>
        </p:nvSpPr>
        <p:spPr>
          <a:xfrm>
            <a:off x="617825" y="4113375"/>
            <a:ext cx="1185600" cy="1329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Data</a:t>
            </a:r>
            <a:endParaRPr/>
          </a:p>
        </p:txBody>
      </p:sp>
      <p:sp>
        <p:nvSpPr>
          <p:cNvPr id="128" name="Google Shape;128;p21"/>
          <p:cNvSpPr/>
          <p:nvPr/>
        </p:nvSpPr>
        <p:spPr>
          <a:xfrm>
            <a:off x="10088525" y="4046900"/>
            <a:ext cx="1185600" cy="1329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Output</a:t>
            </a:r>
            <a:endParaRPr/>
          </a:p>
        </p:txBody>
      </p:sp>
      <p:sp>
        <p:nvSpPr>
          <p:cNvPr id="129" name="Google Shape;129;p21"/>
          <p:cNvSpPr/>
          <p:nvPr/>
        </p:nvSpPr>
        <p:spPr>
          <a:xfrm>
            <a:off x="2035950" y="4634100"/>
            <a:ext cx="459900" cy="454200"/>
          </a:xfrm>
          <a:prstGeom prst="rightArrow">
            <a:avLst>
              <a:gd fmla="val 50000" name="adj1"/>
              <a:gd fmla="val 50000" name="adj2"/>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21"/>
          <p:cNvSpPr/>
          <p:nvPr/>
        </p:nvSpPr>
        <p:spPr>
          <a:xfrm>
            <a:off x="9294675" y="4517750"/>
            <a:ext cx="459900" cy="454200"/>
          </a:xfrm>
          <a:prstGeom prst="rightArrow">
            <a:avLst>
              <a:gd fmla="val 50000" name="adj1"/>
              <a:gd fmla="val 50000" name="adj2"/>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2"/>
          <p:cNvSpPr txBox="1"/>
          <p:nvPr>
            <p:ph idx="12" type="sldNum"/>
          </p:nvPr>
        </p:nvSpPr>
        <p:spPr>
          <a:xfrm>
            <a:off x="11376587" y="6453337"/>
            <a:ext cx="397500" cy="223200"/>
          </a:xfrm>
          <a:prstGeom prst="rect">
            <a:avLst/>
          </a:prstGeom>
        </p:spPr>
        <p:txBody>
          <a:bodyPr anchorCtr="0" anchor="ctr" bIns="0" lIns="0" spcFirstLastPara="1" rIns="0" wrap="square" tIns="0">
            <a:noAutofit/>
          </a:bodyPr>
          <a:lstStyle/>
          <a:p>
            <a:pPr indent="0" lvl="0" marL="0" rtl="0" algn="r">
              <a:spcBef>
                <a:spcPts val="0"/>
              </a:spcBef>
              <a:spcAft>
                <a:spcPts val="0"/>
              </a:spcAft>
              <a:buClr>
                <a:srgbClr val="000000"/>
              </a:buClr>
              <a:buFont typeface="Arial"/>
              <a:buNone/>
            </a:pPr>
            <a:fld id="{00000000-1234-1234-1234-123412341234}" type="slidenum">
              <a:rPr lang="en-AU"/>
              <a:t>‹#›</a:t>
            </a:fld>
            <a:r>
              <a:rPr lang="en-AU"/>
              <a:t> </a:t>
            </a:r>
            <a:endParaRPr/>
          </a:p>
        </p:txBody>
      </p:sp>
      <p:sp>
        <p:nvSpPr>
          <p:cNvPr id="137" name="Google Shape;137;p22"/>
          <p:cNvSpPr txBox="1"/>
          <p:nvPr>
            <p:ph type="title"/>
          </p:nvPr>
        </p:nvSpPr>
        <p:spPr>
          <a:xfrm>
            <a:off x="478368" y="177183"/>
            <a:ext cx="8900100" cy="7533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rPr lang="en-AU"/>
              <a:t>DNA derived extension</a:t>
            </a:r>
            <a:endParaRPr/>
          </a:p>
        </p:txBody>
      </p:sp>
      <p:sp>
        <p:nvSpPr>
          <p:cNvPr id="138" name="Google Shape;138;p22"/>
          <p:cNvSpPr txBox="1"/>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AU" sz="900">
                <a:solidFill>
                  <a:srgbClr val="212121"/>
                </a:solidFill>
                <a:latin typeface="Calibri"/>
                <a:ea typeface="Calibri"/>
                <a:cs typeface="Calibri"/>
                <a:sym typeface="Calibri"/>
              </a:rPr>
              <a:t>‹#›</a:t>
            </a:fld>
            <a:r>
              <a:rPr lang="en-AU" sz="900">
                <a:solidFill>
                  <a:srgbClr val="212121"/>
                </a:solidFill>
                <a:latin typeface="Calibri"/>
                <a:ea typeface="Calibri"/>
                <a:cs typeface="Calibri"/>
                <a:sym typeface="Calibri"/>
              </a:rPr>
              <a:t> </a:t>
            </a:r>
            <a:endParaRPr sz="900">
              <a:solidFill>
                <a:srgbClr val="212121"/>
              </a:solidFill>
              <a:latin typeface="Calibri"/>
              <a:ea typeface="Calibri"/>
              <a:cs typeface="Calibri"/>
              <a:sym typeface="Calibri"/>
            </a:endParaRPr>
          </a:p>
        </p:txBody>
      </p:sp>
      <p:sp>
        <p:nvSpPr>
          <p:cNvPr id="139" name="Google Shape;139;p22"/>
          <p:cNvSpPr/>
          <p:nvPr/>
        </p:nvSpPr>
        <p:spPr>
          <a:xfrm>
            <a:off x="1697650" y="1482675"/>
            <a:ext cx="7126500" cy="5153400"/>
          </a:xfrm>
          <a:prstGeom prst="rect">
            <a:avLst/>
          </a:prstGeom>
          <a:solidFill>
            <a:srgbClr val="D9D2E9"/>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AU"/>
              <a:t>Pipelines</a:t>
            </a:r>
            <a:endParaRPr/>
          </a:p>
        </p:txBody>
      </p:sp>
      <p:sp>
        <p:nvSpPr>
          <p:cNvPr id="140" name="Google Shape;140;p22"/>
          <p:cNvSpPr/>
          <p:nvPr/>
        </p:nvSpPr>
        <p:spPr>
          <a:xfrm>
            <a:off x="1099703" y="2211023"/>
            <a:ext cx="397500" cy="436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22"/>
          <p:cNvSpPr/>
          <p:nvPr/>
        </p:nvSpPr>
        <p:spPr>
          <a:xfrm>
            <a:off x="209530" y="1911475"/>
            <a:ext cx="742200" cy="777143"/>
          </a:xfrm>
          <a:prstGeom prst="flowChartMagneticDisk">
            <a:avLst/>
          </a:prstGeom>
          <a:solidFill>
            <a:srgbClr val="D5A6BD"/>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DWCA</a:t>
            </a:r>
            <a:endParaRPr/>
          </a:p>
        </p:txBody>
      </p:sp>
      <p:sp>
        <p:nvSpPr>
          <p:cNvPr id="142" name="Google Shape;142;p22"/>
          <p:cNvSpPr/>
          <p:nvPr/>
        </p:nvSpPr>
        <p:spPr>
          <a:xfrm>
            <a:off x="9431375" y="1911475"/>
            <a:ext cx="947700" cy="7773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SOLR</a:t>
            </a:r>
            <a:endParaRPr/>
          </a:p>
          <a:p>
            <a:pPr indent="0" lvl="0" marL="0" rtl="0" algn="ctr">
              <a:spcBef>
                <a:spcPts val="0"/>
              </a:spcBef>
              <a:spcAft>
                <a:spcPts val="0"/>
              </a:spcAft>
              <a:buNone/>
            </a:pPr>
            <a:r>
              <a:rPr lang="en-AU"/>
              <a:t>Cluster</a:t>
            </a:r>
            <a:endParaRPr/>
          </a:p>
        </p:txBody>
      </p:sp>
      <p:sp>
        <p:nvSpPr>
          <p:cNvPr id="143" name="Google Shape;143;p22"/>
          <p:cNvSpPr/>
          <p:nvPr/>
        </p:nvSpPr>
        <p:spPr>
          <a:xfrm>
            <a:off x="1847625" y="1911475"/>
            <a:ext cx="10431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Verbatim AVRO</a:t>
            </a:r>
            <a:endParaRPr/>
          </a:p>
          <a:p>
            <a:pPr indent="0" lvl="0" marL="0" rtl="0" algn="l">
              <a:spcBef>
                <a:spcPts val="0"/>
              </a:spcBef>
              <a:spcAft>
                <a:spcPts val="0"/>
              </a:spcAft>
              <a:buNone/>
            </a:pPr>
            <a:r>
              <a:rPr lang="en-AU"/>
              <a:t>Pipeline</a:t>
            </a:r>
            <a:endParaRPr/>
          </a:p>
        </p:txBody>
      </p:sp>
      <p:sp>
        <p:nvSpPr>
          <p:cNvPr id="144" name="Google Shape;144;p22"/>
          <p:cNvSpPr/>
          <p:nvPr/>
        </p:nvSpPr>
        <p:spPr>
          <a:xfrm>
            <a:off x="3494350" y="1911475"/>
            <a:ext cx="1961100" cy="4524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AU"/>
              <a:t>Interpretation Pipeline</a:t>
            </a:r>
            <a:endParaRPr/>
          </a:p>
        </p:txBody>
      </p:sp>
      <p:sp>
        <p:nvSpPr>
          <p:cNvPr id="145" name="Google Shape;145;p22"/>
          <p:cNvSpPr/>
          <p:nvPr/>
        </p:nvSpPr>
        <p:spPr>
          <a:xfrm>
            <a:off x="8953035" y="2095853"/>
            <a:ext cx="397500" cy="436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22"/>
          <p:cNvSpPr/>
          <p:nvPr/>
        </p:nvSpPr>
        <p:spPr>
          <a:xfrm>
            <a:off x="3632194" y="2389825"/>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Location Transform</a:t>
            </a:r>
            <a:endParaRPr sz="1200"/>
          </a:p>
        </p:txBody>
      </p:sp>
      <p:sp>
        <p:nvSpPr>
          <p:cNvPr id="147" name="Google Shape;147;p22"/>
          <p:cNvSpPr/>
          <p:nvPr/>
        </p:nvSpPr>
        <p:spPr>
          <a:xfrm>
            <a:off x="3632194" y="2952100"/>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Taxonomy Transform</a:t>
            </a:r>
            <a:endParaRPr sz="1200"/>
          </a:p>
        </p:txBody>
      </p:sp>
      <p:sp>
        <p:nvSpPr>
          <p:cNvPr id="148" name="Google Shape;148;p22"/>
          <p:cNvSpPr/>
          <p:nvPr/>
        </p:nvSpPr>
        <p:spPr>
          <a:xfrm>
            <a:off x="3632194" y="3514375"/>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Attribution Transform</a:t>
            </a:r>
            <a:endParaRPr sz="1200"/>
          </a:p>
        </p:txBody>
      </p:sp>
      <p:sp>
        <p:nvSpPr>
          <p:cNvPr id="149" name="Google Shape;149;p22"/>
          <p:cNvSpPr/>
          <p:nvPr/>
        </p:nvSpPr>
        <p:spPr>
          <a:xfrm>
            <a:off x="6163138" y="1911475"/>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UUID</a:t>
            </a:r>
            <a:endParaRPr/>
          </a:p>
          <a:p>
            <a:pPr indent="0" lvl="0" marL="0" rtl="0" algn="l">
              <a:spcBef>
                <a:spcPts val="0"/>
              </a:spcBef>
              <a:spcAft>
                <a:spcPts val="0"/>
              </a:spcAft>
              <a:buNone/>
            </a:pPr>
            <a:r>
              <a:rPr lang="en-AU"/>
              <a:t>Pipeline</a:t>
            </a:r>
            <a:endParaRPr/>
          </a:p>
        </p:txBody>
      </p:sp>
      <p:sp>
        <p:nvSpPr>
          <p:cNvPr id="150" name="Google Shape;150;p22"/>
          <p:cNvSpPr/>
          <p:nvPr/>
        </p:nvSpPr>
        <p:spPr>
          <a:xfrm>
            <a:off x="5698150" y="2208700"/>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22"/>
          <p:cNvSpPr/>
          <p:nvPr/>
        </p:nvSpPr>
        <p:spPr>
          <a:xfrm>
            <a:off x="6163138" y="317497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Sensitive</a:t>
            </a:r>
            <a:endParaRPr/>
          </a:p>
          <a:p>
            <a:pPr indent="0" lvl="0" marL="0" rtl="0" algn="l">
              <a:spcBef>
                <a:spcPts val="0"/>
              </a:spcBef>
              <a:spcAft>
                <a:spcPts val="0"/>
              </a:spcAft>
              <a:buNone/>
            </a:pPr>
            <a:r>
              <a:rPr lang="en-AU"/>
              <a:t>Pipeline</a:t>
            </a:r>
            <a:endParaRPr/>
          </a:p>
        </p:txBody>
      </p:sp>
      <p:sp>
        <p:nvSpPr>
          <p:cNvPr id="152" name="Google Shape;152;p22"/>
          <p:cNvSpPr/>
          <p:nvPr/>
        </p:nvSpPr>
        <p:spPr>
          <a:xfrm>
            <a:off x="6163138" y="4430950"/>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Image</a:t>
            </a:r>
            <a:endParaRPr/>
          </a:p>
          <a:p>
            <a:pPr indent="0" lvl="0" marL="0" rtl="0" algn="l">
              <a:spcBef>
                <a:spcPts val="0"/>
              </a:spcBef>
              <a:spcAft>
                <a:spcPts val="0"/>
              </a:spcAft>
              <a:buNone/>
            </a:pPr>
            <a:r>
              <a:rPr lang="en-AU"/>
              <a:t>Pipelines</a:t>
            </a:r>
            <a:endParaRPr/>
          </a:p>
        </p:txBody>
      </p:sp>
      <p:sp>
        <p:nvSpPr>
          <p:cNvPr id="153" name="Google Shape;153;p22"/>
          <p:cNvSpPr/>
          <p:nvPr/>
        </p:nvSpPr>
        <p:spPr>
          <a:xfrm rot="5400000">
            <a:off x="6495850" y="2811211"/>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2"/>
          <p:cNvSpPr/>
          <p:nvPr/>
        </p:nvSpPr>
        <p:spPr>
          <a:xfrm rot="5400000">
            <a:off x="6457350" y="4087943"/>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2"/>
          <p:cNvSpPr/>
          <p:nvPr/>
        </p:nvSpPr>
        <p:spPr>
          <a:xfrm>
            <a:off x="3632194" y="4081775"/>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Temporal Transform</a:t>
            </a:r>
            <a:endParaRPr sz="1200"/>
          </a:p>
        </p:txBody>
      </p:sp>
      <p:sp>
        <p:nvSpPr>
          <p:cNvPr id="156" name="Google Shape;156;p22"/>
          <p:cNvSpPr/>
          <p:nvPr/>
        </p:nvSpPr>
        <p:spPr>
          <a:xfrm>
            <a:off x="6163138" y="568112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Sampling</a:t>
            </a:r>
            <a:endParaRPr/>
          </a:p>
          <a:p>
            <a:pPr indent="0" lvl="0" marL="0" rtl="0" algn="l">
              <a:spcBef>
                <a:spcPts val="0"/>
              </a:spcBef>
              <a:spcAft>
                <a:spcPts val="0"/>
              </a:spcAft>
              <a:buNone/>
            </a:pPr>
            <a:r>
              <a:rPr lang="en-AU"/>
              <a:t>Pipeline</a:t>
            </a:r>
            <a:endParaRPr/>
          </a:p>
        </p:txBody>
      </p:sp>
      <p:sp>
        <p:nvSpPr>
          <p:cNvPr id="157" name="Google Shape;157;p22"/>
          <p:cNvSpPr/>
          <p:nvPr/>
        </p:nvSpPr>
        <p:spPr>
          <a:xfrm rot="5400000">
            <a:off x="6457350" y="5320979"/>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2"/>
          <p:cNvSpPr/>
          <p:nvPr/>
        </p:nvSpPr>
        <p:spPr>
          <a:xfrm>
            <a:off x="7703138" y="568112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Jackknife</a:t>
            </a:r>
            <a:endParaRPr/>
          </a:p>
          <a:p>
            <a:pPr indent="0" lvl="0" marL="0" rtl="0" algn="l">
              <a:spcBef>
                <a:spcPts val="0"/>
              </a:spcBef>
              <a:spcAft>
                <a:spcPts val="0"/>
              </a:spcAft>
              <a:buNone/>
            </a:pPr>
            <a:r>
              <a:rPr lang="en-AU"/>
              <a:t>Pipeline</a:t>
            </a:r>
            <a:endParaRPr/>
          </a:p>
        </p:txBody>
      </p:sp>
      <p:sp>
        <p:nvSpPr>
          <p:cNvPr id="159" name="Google Shape;159;p22"/>
          <p:cNvSpPr/>
          <p:nvPr/>
        </p:nvSpPr>
        <p:spPr>
          <a:xfrm>
            <a:off x="7265850" y="5927175"/>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22"/>
          <p:cNvSpPr/>
          <p:nvPr/>
        </p:nvSpPr>
        <p:spPr>
          <a:xfrm>
            <a:off x="7699301" y="4430950"/>
            <a:ext cx="947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Duplicate</a:t>
            </a:r>
            <a:endParaRPr/>
          </a:p>
          <a:p>
            <a:pPr indent="0" lvl="0" marL="0" rtl="0" algn="l">
              <a:spcBef>
                <a:spcPts val="0"/>
              </a:spcBef>
              <a:spcAft>
                <a:spcPts val="0"/>
              </a:spcAft>
              <a:buNone/>
            </a:pPr>
            <a:r>
              <a:rPr lang="en-AU"/>
              <a:t>Detection</a:t>
            </a:r>
            <a:endParaRPr/>
          </a:p>
          <a:p>
            <a:pPr indent="0" lvl="0" marL="0" rtl="0" algn="l">
              <a:spcBef>
                <a:spcPts val="0"/>
              </a:spcBef>
              <a:spcAft>
                <a:spcPts val="0"/>
              </a:spcAft>
              <a:buNone/>
            </a:pPr>
            <a:r>
              <a:rPr lang="en-AU"/>
              <a:t>Pipeline</a:t>
            </a:r>
            <a:endParaRPr/>
          </a:p>
        </p:txBody>
      </p:sp>
      <p:sp>
        <p:nvSpPr>
          <p:cNvPr id="161" name="Google Shape;161;p22"/>
          <p:cNvSpPr/>
          <p:nvPr/>
        </p:nvSpPr>
        <p:spPr>
          <a:xfrm>
            <a:off x="7708188" y="317497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AVRO</a:t>
            </a:r>
            <a:endParaRPr/>
          </a:p>
          <a:p>
            <a:pPr indent="0" lvl="0" marL="0" rtl="0" algn="l">
              <a:spcBef>
                <a:spcPts val="0"/>
              </a:spcBef>
              <a:spcAft>
                <a:spcPts val="0"/>
              </a:spcAft>
              <a:buNone/>
            </a:pPr>
            <a:r>
              <a:rPr lang="en-AU"/>
              <a:t>Index</a:t>
            </a:r>
            <a:endParaRPr/>
          </a:p>
          <a:p>
            <a:pPr indent="0" lvl="0" marL="0" rtl="0" algn="l">
              <a:spcBef>
                <a:spcPts val="0"/>
              </a:spcBef>
              <a:spcAft>
                <a:spcPts val="0"/>
              </a:spcAft>
              <a:buNone/>
            </a:pPr>
            <a:r>
              <a:rPr lang="en-AU"/>
              <a:t>Pipeline</a:t>
            </a:r>
            <a:endParaRPr/>
          </a:p>
        </p:txBody>
      </p:sp>
      <p:sp>
        <p:nvSpPr>
          <p:cNvPr id="162" name="Google Shape;162;p22"/>
          <p:cNvSpPr/>
          <p:nvPr/>
        </p:nvSpPr>
        <p:spPr>
          <a:xfrm>
            <a:off x="7706413" y="1911475"/>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SOLR</a:t>
            </a:r>
            <a:endParaRPr/>
          </a:p>
          <a:p>
            <a:pPr indent="0" lvl="0" marL="0" rtl="0" algn="l">
              <a:spcBef>
                <a:spcPts val="0"/>
              </a:spcBef>
              <a:spcAft>
                <a:spcPts val="0"/>
              </a:spcAft>
              <a:buNone/>
            </a:pPr>
            <a:r>
              <a:rPr lang="en-AU"/>
              <a:t>Pipeline</a:t>
            </a:r>
            <a:endParaRPr/>
          </a:p>
        </p:txBody>
      </p:sp>
      <p:sp>
        <p:nvSpPr>
          <p:cNvPr id="163" name="Google Shape;163;p22"/>
          <p:cNvSpPr/>
          <p:nvPr/>
        </p:nvSpPr>
        <p:spPr>
          <a:xfrm flipH="1" rot="5400000">
            <a:off x="8060150" y="5320979"/>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22"/>
          <p:cNvSpPr/>
          <p:nvPr/>
        </p:nvSpPr>
        <p:spPr>
          <a:xfrm flipH="1" rot="5400000">
            <a:off x="8021650" y="4080875"/>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2"/>
          <p:cNvSpPr/>
          <p:nvPr/>
        </p:nvSpPr>
        <p:spPr>
          <a:xfrm flipH="1" rot="5400000">
            <a:off x="8021650" y="2805675"/>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2"/>
          <p:cNvSpPr/>
          <p:nvPr/>
        </p:nvSpPr>
        <p:spPr>
          <a:xfrm>
            <a:off x="3632200" y="4649175"/>
            <a:ext cx="16893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Multimedia Transform</a:t>
            </a:r>
            <a:endParaRPr sz="1200"/>
          </a:p>
        </p:txBody>
      </p:sp>
      <p:sp>
        <p:nvSpPr>
          <p:cNvPr id="167" name="Google Shape;167;p22"/>
          <p:cNvSpPr/>
          <p:nvPr/>
        </p:nvSpPr>
        <p:spPr>
          <a:xfrm>
            <a:off x="11014475" y="1911475"/>
            <a:ext cx="947700" cy="777300"/>
          </a:xfrm>
          <a:prstGeom prst="rect">
            <a:avLst/>
          </a:prstGeom>
          <a:solidFill>
            <a:srgbClr val="B6D7A8"/>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Biocache</a:t>
            </a:r>
            <a:endParaRPr/>
          </a:p>
          <a:p>
            <a:pPr indent="0" lvl="0" marL="0" rtl="0" algn="l">
              <a:spcBef>
                <a:spcPts val="0"/>
              </a:spcBef>
              <a:spcAft>
                <a:spcPts val="0"/>
              </a:spcAft>
              <a:buNone/>
            </a:pPr>
            <a:r>
              <a:rPr lang="en-AU"/>
              <a:t>Service</a:t>
            </a:r>
            <a:endParaRPr/>
          </a:p>
        </p:txBody>
      </p:sp>
      <p:sp>
        <p:nvSpPr>
          <p:cNvPr id="168" name="Google Shape;168;p22"/>
          <p:cNvSpPr/>
          <p:nvPr/>
        </p:nvSpPr>
        <p:spPr>
          <a:xfrm>
            <a:off x="10513087" y="2095853"/>
            <a:ext cx="397500" cy="436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2"/>
          <p:cNvSpPr/>
          <p:nvPr/>
        </p:nvSpPr>
        <p:spPr>
          <a:xfrm>
            <a:off x="3630250" y="5216575"/>
            <a:ext cx="16893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Verbatim</a:t>
            </a:r>
            <a:r>
              <a:rPr lang="en-AU" sz="1200"/>
              <a:t> Transform</a:t>
            </a:r>
            <a:endParaRPr sz="1200"/>
          </a:p>
        </p:txBody>
      </p:sp>
      <p:sp>
        <p:nvSpPr>
          <p:cNvPr id="170" name="Google Shape;170;p22"/>
          <p:cNvSpPr/>
          <p:nvPr/>
        </p:nvSpPr>
        <p:spPr>
          <a:xfrm>
            <a:off x="3055888" y="2208700"/>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2"/>
          <p:cNvSpPr/>
          <p:nvPr/>
        </p:nvSpPr>
        <p:spPr>
          <a:xfrm>
            <a:off x="3632200" y="5773725"/>
            <a:ext cx="1689300" cy="436200"/>
          </a:xfrm>
          <a:prstGeom prst="rect">
            <a:avLst/>
          </a:prstGeom>
          <a:solidFill>
            <a:srgbClr val="FFFFFF"/>
          </a:solid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AU" sz="1200"/>
              <a:t>DNA</a:t>
            </a:r>
            <a:r>
              <a:rPr b="1" lang="en-AU" sz="1200"/>
              <a:t> Transform</a:t>
            </a:r>
            <a:endParaRPr b="1" sz="1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3"/>
          <p:cNvSpPr txBox="1"/>
          <p:nvPr>
            <p:ph idx="12" type="sldNum"/>
          </p:nvPr>
        </p:nvSpPr>
        <p:spPr>
          <a:xfrm>
            <a:off x="11376587" y="6453337"/>
            <a:ext cx="397500" cy="223200"/>
          </a:xfrm>
          <a:prstGeom prst="rect">
            <a:avLst/>
          </a:prstGeom>
        </p:spPr>
        <p:txBody>
          <a:bodyPr anchorCtr="0" anchor="ctr" bIns="0" lIns="0" spcFirstLastPara="1" rIns="0" wrap="square" tIns="0">
            <a:noAutofit/>
          </a:bodyPr>
          <a:lstStyle/>
          <a:p>
            <a:pPr indent="0" lvl="0" marL="0" rtl="0" algn="r">
              <a:spcBef>
                <a:spcPts val="0"/>
              </a:spcBef>
              <a:spcAft>
                <a:spcPts val="0"/>
              </a:spcAft>
              <a:buClr>
                <a:srgbClr val="000000"/>
              </a:buClr>
              <a:buFont typeface="Arial"/>
              <a:buNone/>
            </a:pPr>
            <a:fld id="{00000000-1234-1234-1234-123412341234}" type="slidenum">
              <a:rPr lang="en-AU"/>
              <a:t>‹#›</a:t>
            </a:fld>
            <a:r>
              <a:rPr lang="en-AU"/>
              <a:t> </a:t>
            </a:r>
            <a:endParaRPr/>
          </a:p>
        </p:txBody>
      </p:sp>
      <p:sp>
        <p:nvSpPr>
          <p:cNvPr id="178" name="Google Shape;178;p23"/>
          <p:cNvSpPr txBox="1"/>
          <p:nvPr>
            <p:ph type="title"/>
          </p:nvPr>
        </p:nvSpPr>
        <p:spPr>
          <a:xfrm>
            <a:off x="478368" y="177183"/>
            <a:ext cx="8900100" cy="7533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rPr lang="en-AU"/>
              <a:t>Transforms and outputs</a:t>
            </a:r>
            <a:endParaRPr/>
          </a:p>
        </p:txBody>
      </p:sp>
      <p:pic>
        <p:nvPicPr>
          <p:cNvPr id="179" name="Google Shape;179;p23"/>
          <p:cNvPicPr preferRelativeResize="0"/>
          <p:nvPr/>
        </p:nvPicPr>
        <p:blipFill>
          <a:blip r:embed="rId3">
            <a:alphaModFix/>
          </a:blip>
          <a:stretch>
            <a:fillRect/>
          </a:stretch>
        </p:blipFill>
        <p:spPr>
          <a:xfrm>
            <a:off x="1660600" y="2904108"/>
            <a:ext cx="8324850" cy="3276600"/>
          </a:xfrm>
          <a:prstGeom prst="rect">
            <a:avLst/>
          </a:prstGeom>
          <a:noFill/>
          <a:ln>
            <a:noFill/>
          </a:ln>
        </p:spPr>
      </p:pic>
      <p:cxnSp>
        <p:nvCxnSpPr>
          <p:cNvPr id="180" name="Google Shape;180;p23"/>
          <p:cNvCxnSpPr/>
          <p:nvPr/>
        </p:nvCxnSpPr>
        <p:spPr>
          <a:xfrm>
            <a:off x="3338925" y="1954350"/>
            <a:ext cx="929700" cy="882300"/>
          </a:xfrm>
          <a:prstGeom prst="straightConnector1">
            <a:avLst/>
          </a:prstGeom>
          <a:noFill/>
          <a:ln cap="flat" cmpd="sng" w="9525">
            <a:solidFill>
              <a:schemeClr val="dk2"/>
            </a:solidFill>
            <a:prstDash val="solid"/>
            <a:round/>
            <a:headEnd len="med" w="med" type="none"/>
            <a:tailEnd len="med" w="med" type="triangle"/>
          </a:ln>
        </p:spPr>
      </p:cxnSp>
      <p:sp>
        <p:nvSpPr>
          <p:cNvPr id="181" name="Google Shape;181;p23"/>
          <p:cNvSpPr txBox="1"/>
          <p:nvPr/>
        </p:nvSpPr>
        <p:spPr>
          <a:xfrm>
            <a:off x="1963525" y="1432650"/>
            <a:ext cx="2010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AU">
                <a:latin typeface="Calibri"/>
                <a:ea typeface="Calibri"/>
                <a:cs typeface="Calibri"/>
                <a:sym typeface="Calibri"/>
              </a:rPr>
              <a:t>Data resource UID</a:t>
            </a:r>
            <a:endParaRPr>
              <a:latin typeface="Calibri"/>
              <a:ea typeface="Calibri"/>
              <a:cs typeface="Calibri"/>
              <a:sym typeface="Calibri"/>
            </a:endParaRPr>
          </a:p>
        </p:txBody>
      </p:sp>
      <p:cxnSp>
        <p:nvCxnSpPr>
          <p:cNvPr id="182" name="Google Shape;182;p23"/>
          <p:cNvCxnSpPr/>
          <p:nvPr/>
        </p:nvCxnSpPr>
        <p:spPr>
          <a:xfrm flipH="1">
            <a:off x="7427250" y="2049200"/>
            <a:ext cx="663900" cy="711300"/>
          </a:xfrm>
          <a:prstGeom prst="straightConnector1">
            <a:avLst/>
          </a:prstGeom>
          <a:noFill/>
          <a:ln cap="flat" cmpd="sng" w="9525">
            <a:solidFill>
              <a:schemeClr val="dk2"/>
            </a:solidFill>
            <a:prstDash val="solid"/>
            <a:round/>
            <a:headEnd len="med" w="med" type="none"/>
            <a:tailEnd len="med" w="med" type="triangle"/>
          </a:ln>
        </p:spPr>
      </p:cxnSp>
      <p:sp>
        <p:nvSpPr>
          <p:cNvPr id="183" name="Google Shape;183;p23"/>
          <p:cNvSpPr txBox="1"/>
          <p:nvPr/>
        </p:nvSpPr>
        <p:spPr>
          <a:xfrm>
            <a:off x="7227975" y="1518025"/>
            <a:ext cx="2096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AU">
                <a:latin typeface="Calibri"/>
                <a:ea typeface="Calibri"/>
                <a:cs typeface="Calibri"/>
                <a:sym typeface="Calibri"/>
              </a:rPr>
              <a:t>DIrectory per transform</a:t>
            </a:r>
            <a:endParaRPr>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4"/>
          <p:cNvSpPr txBox="1"/>
          <p:nvPr>
            <p:ph idx="12" type="sldNum"/>
          </p:nvPr>
        </p:nvSpPr>
        <p:spPr>
          <a:xfrm>
            <a:off x="11376587" y="6453337"/>
            <a:ext cx="397500" cy="223200"/>
          </a:xfrm>
          <a:prstGeom prst="rect">
            <a:avLst/>
          </a:prstGeom>
        </p:spPr>
        <p:txBody>
          <a:bodyPr anchorCtr="0" anchor="ctr" bIns="0" lIns="0" spcFirstLastPara="1" rIns="0" wrap="square" tIns="0">
            <a:noAutofit/>
          </a:bodyPr>
          <a:lstStyle/>
          <a:p>
            <a:pPr indent="0" lvl="0" marL="0" rtl="0" algn="r">
              <a:spcBef>
                <a:spcPts val="0"/>
              </a:spcBef>
              <a:spcAft>
                <a:spcPts val="0"/>
              </a:spcAft>
              <a:buClr>
                <a:srgbClr val="000000"/>
              </a:buClr>
              <a:buFont typeface="Arial"/>
              <a:buNone/>
            </a:pPr>
            <a:fld id="{00000000-1234-1234-1234-123412341234}" type="slidenum">
              <a:rPr lang="en-AU"/>
              <a:t>‹#›</a:t>
            </a:fld>
            <a:r>
              <a:rPr lang="en-AU"/>
              <a:t> </a:t>
            </a:r>
            <a:endParaRPr/>
          </a:p>
        </p:txBody>
      </p:sp>
      <p:sp>
        <p:nvSpPr>
          <p:cNvPr id="190" name="Google Shape;190;p24"/>
          <p:cNvSpPr txBox="1"/>
          <p:nvPr>
            <p:ph type="title"/>
          </p:nvPr>
        </p:nvSpPr>
        <p:spPr>
          <a:xfrm>
            <a:off x="478368" y="177183"/>
            <a:ext cx="8900100" cy="7533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rPr lang="en-AU"/>
              <a:t>Name matching - non Linnean</a:t>
            </a:r>
            <a:endParaRPr/>
          </a:p>
        </p:txBody>
      </p:sp>
      <p:sp>
        <p:nvSpPr>
          <p:cNvPr id="191" name="Google Shape;191;p24"/>
          <p:cNvSpPr txBox="1"/>
          <p:nvPr>
            <p:ph idx="12" type="sldNum"/>
          </p:nvPr>
        </p:nvSpPr>
        <p:spPr>
          <a:xfrm>
            <a:off x="11376587" y="6453337"/>
            <a:ext cx="397500" cy="2232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AU"/>
              <a:t>‹#›</a:t>
            </a:fld>
            <a:r>
              <a:rPr lang="en-AU"/>
              <a:t> </a:t>
            </a:r>
            <a:endParaRPr/>
          </a:p>
        </p:txBody>
      </p:sp>
      <p:sp>
        <p:nvSpPr>
          <p:cNvPr id="192" name="Google Shape;192;p24"/>
          <p:cNvSpPr txBox="1"/>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AU" sz="900">
                <a:solidFill>
                  <a:srgbClr val="212121"/>
                </a:solidFill>
                <a:latin typeface="Calibri"/>
                <a:ea typeface="Calibri"/>
                <a:cs typeface="Calibri"/>
                <a:sym typeface="Calibri"/>
              </a:rPr>
              <a:t>‹#›</a:t>
            </a:fld>
            <a:r>
              <a:rPr lang="en-AU" sz="900">
                <a:solidFill>
                  <a:srgbClr val="212121"/>
                </a:solidFill>
                <a:latin typeface="Calibri"/>
                <a:ea typeface="Calibri"/>
                <a:cs typeface="Calibri"/>
                <a:sym typeface="Calibri"/>
              </a:rPr>
              <a:t> </a:t>
            </a:r>
            <a:endParaRPr sz="900">
              <a:solidFill>
                <a:srgbClr val="212121"/>
              </a:solidFill>
              <a:latin typeface="Calibri"/>
              <a:ea typeface="Calibri"/>
              <a:cs typeface="Calibri"/>
              <a:sym typeface="Calibri"/>
            </a:endParaRPr>
          </a:p>
        </p:txBody>
      </p:sp>
      <p:sp>
        <p:nvSpPr>
          <p:cNvPr id="193" name="Google Shape;193;p24"/>
          <p:cNvSpPr/>
          <p:nvPr/>
        </p:nvSpPr>
        <p:spPr>
          <a:xfrm>
            <a:off x="1697650" y="1482675"/>
            <a:ext cx="7126500" cy="5153400"/>
          </a:xfrm>
          <a:prstGeom prst="rect">
            <a:avLst/>
          </a:prstGeom>
          <a:solidFill>
            <a:srgbClr val="D9D2E9"/>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AU"/>
              <a:t>Pipelines</a:t>
            </a:r>
            <a:endParaRPr/>
          </a:p>
        </p:txBody>
      </p:sp>
      <p:sp>
        <p:nvSpPr>
          <p:cNvPr id="194" name="Google Shape;194;p24"/>
          <p:cNvSpPr/>
          <p:nvPr/>
        </p:nvSpPr>
        <p:spPr>
          <a:xfrm>
            <a:off x="1099703" y="2211023"/>
            <a:ext cx="397500" cy="436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4"/>
          <p:cNvSpPr/>
          <p:nvPr/>
        </p:nvSpPr>
        <p:spPr>
          <a:xfrm>
            <a:off x="209530" y="1911475"/>
            <a:ext cx="742200" cy="777143"/>
          </a:xfrm>
          <a:prstGeom prst="flowChartMagneticDisk">
            <a:avLst/>
          </a:prstGeom>
          <a:solidFill>
            <a:srgbClr val="D5A6BD"/>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DWCA</a:t>
            </a:r>
            <a:endParaRPr/>
          </a:p>
        </p:txBody>
      </p:sp>
      <p:sp>
        <p:nvSpPr>
          <p:cNvPr id="196" name="Google Shape;196;p24"/>
          <p:cNvSpPr/>
          <p:nvPr/>
        </p:nvSpPr>
        <p:spPr>
          <a:xfrm>
            <a:off x="9431375" y="1911475"/>
            <a:ext cx="947700" cy="7773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SOLR</a:t>
            </a:r>
            <a:endParaRPr/>
          </a:p>
          <a:p>
            <a:pPr indent="0" lvl="0" marL="0" rtl="0" algn="ctr">
              <a:spcBef>
                <a:spcPts val="0"/>
              </a:spcBef>
              <a:spcAft>
                <a:spcPts val="0"/>
              </a:spcAft>
              <a:buNone/>
            </a:pPr>
            <a:r>
              <a:rPr lang="en-AU"/>
              <a:t>Cluster</a:t>
            </a:r>
            <a:endParaRPr/>
          </a:p>
        </p:txBody>
      </p:sp>
      <p:sp>
        <p:nvSpPr>
          <p:cNvPr id="197" name="Google Shape;197;p24"/>
          <p:cNvSpPr/>
          <p:nvPr/>
        </p:nvSpPr>
        <p:spPr>
          <a:xfrm>
            <a:off x="1847625" y="1911475"/>
            <a:ext cx="10431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Verbatim AVRO</a:t>
            </a:r>
            <a:endParaRPr/>
          </a:p>
          <a:p>
            <a:pPr indent="0" lvl="0" marL="0" rtl="0" algn="l">
              <a:spcBef>
                <a:spcPts val="0"/>
              </a:spcBef>
              <a:spcAft>
                <a:spcPts val="0"/>
              </a:spcAft>
              <a:buNone/>
            </a:pPr>
            <a:r>
              <a:rPr lang="en-AU"/>
              <a:t>Pipeline</a:t>
            </a:r>
            <a:endParaRPr/>
          </a:p>
        </p:txBody>
      </p:sp>
      <p:sp>
        <p:nvSpPr>
          <p:cNvPr id="198" name="Google Shape;198;p24"/>
          <p:cNvSpPr/>
          <p:nvPr/>
        </p:nvSpPr>
        <p:spPr>
          <a:xfrm>
            <a:off x="3494350" y="1911475"/>
            <a:ext cx="1961100" cy="4524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AU"/>
              <a:t>Interpretation Pipeline</a:t>
            </a:r>
            <a:endParaRPr/>
          </a:p>
        </p:txBody>
      </p:sp>
      <p:sp>
        <p:nvSpPr>
          <p:cNvPr id="199" name="Google Shape;199;p24"/>
          <p:cNvSpPr/>
          <p:nvPr/>
        </p:nvSpPr>
        <p:spPr>
          <a:xfrm>
            <a:off x="8953035" y="2095853"/>
            <a:ext cx="397500" cy="436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4"/>
          <p:cNvSpPr/>
          <p:nvPr/>
        </p:nvSpPr>
        <p:spPr>
          <a:xfrm>
            <a:off x="3632194" y="2313625"/>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Location Transform</a:t>
            </a:r>
            <a:endParaRPr sz="1200"/>
          </a:p>
        </p:txBody>
      </p:sp>
      <p:sp>
        <p:nvSpPr>
          <p:cNvPr id="201" name="Google Shape;201;p24"/>
          <p:cNvSpPr/>
          <p:nvPr/>
        </p:nvSpPr>
        <p:spPr>
          <a:xfrm>
            <a:off x="3632200" y="2875663"/>
            <a:ext cx="1633800" cy="606900"/>
          </a:xfrm>
          <a:prstGeom prst="rect">
            <a:avLst/>
          </a:prstGeom>
          <a:solidFill>
            <a:srgbClr val="FFFFFF"/>
          </a:solid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AU" sz="1200"/>
              <a:t>Non-linnean </a:t>
            </a:r>
            <a:endParaRPr b="1" sz="1200"/>
          </a:p>
          <a:p>
            <a:pPr indent="0" lvl="0" marL="0" rtl="0" algn="l">
              <a:spcBef>
                <a:spcPts val="0"/>
              </a:spcBef>
              <a:spcAft>
                <a:spcPts val="0"/>
              </a:spcAft>
              <a:buNone/>
            </a:pPr>
            <a:r>
              <a:rPr b="1" lang="en-AU" sz="1200"/>
              <a:t>t</a:t>
            </a:r>
            <a:r>
              <a:rPr b="1" lang="en-AU" sz="1200"/>
              <a:t>axonomy Transform</a:t>
            </a:r>
            <a:endParaRPr b="1" sz="1200"/>
          </a:p>
        </p:txBody>
      </p:sp>
      <p:sp>
        <p:nvSpPr>
          <p:cNvPr id="202" name="Google Shape;202;p24"/>
          <p:cNvSpPr/>
          <p:nvPr/>
        </p:nvSpPr>
        <p:spPr>
          <a:xfrm>
            <a:off x="3632194" y="3590575"/>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Attribution Transform</a:t>
            </a:r>
            <a:endParaRPr sz="1200"/>
          </a:p>
        </p:txBody>
      </p:sp>
      <p:sp>
        <p:nvSpPr>
          <p:cNvPr id="203" name="Google Shape;203;p24"/>
          <p:cNvSpPr/>
          <p:nvPr/>
        </p:nvSpPr>
        <p:spPr>
          <a:xfrm>
            <a:off x="6163138" y="1911475"/>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UUID</a:t>
            </a:r>
            <a:endParaRPr/>
          </a:p>
          <a:p>
            <a:pPr indent="0" lvl="0" marL="0" rtl="0" algn="l">
              <a:spcBef>
                <a:spcPts val="0"/>
              </a:spcBef>
              <a:spcAft>
                <a:spcPts val="0"/>
              </a:spcAft>
              <a:buNone/>
            </a:pPr>
            <a:r>
              <a:rPr lang="en-AU"/>
              <a:t>Pipeline</a:t>
            </a:r>
            <a:endParaRPr/>
          </a:p>
        </p:txBody>
      </p:sp>
      <p:sp>
        <p:nvSpPr>
          <p:cNvPr id="204" name="Google Shape;204;p24"/>
          <p:cNvSpPr/>
          <p:nvPr/>
        </p:nvSpPr>
        <p:spPr>
          <a:xfrm>
            <a:off x="5698150" y="2208700"/>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4"/>
          <p:cNvSpPr/>
          <p:nvPr/>
        </p:nvSpPr>
        <p:spPr>
          <a:xfrm>
            <a:off x="6163138" y="317497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Sensitive</a:t>
            </a:r>
            <a:endParaRPr/>
          </a:p>
          <a:p>
            <a:pPr indent="0" lvl="0" marL="0" rtl="0" algn="l">
              <a:spcBef>
                <a:spcPts val="0"/>
              </a:spcBef>
              <a:spcAft>
                <a:spcPts val="0"/>
              </a:spcAft>
              <a:buNone/>
            </a:pPr>
            <a:r>
              <a:rPr lang="en-AU"/>
              <a:t>Pipeline</a:t>
            </a:r>
            <a:endParaRPr/>
          </a:p>
        </p:txBody>
      </p:sp>
      <p:sp>
        <p:nvSpPr>
          <p:cNvPr id="206" name="Google Shape;206;p24"/>
          <p:cNvSpPr/>
          <p:nvPr/>
        </p:nvSpPr>
        <p:spPr>
          <a:xfrm>
            <a:off x="6163138" y="4430950"/>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Image</a:t>
            </a:r>
            <a:endParaRPr/>
          </a:p>
          <a:p>
            <a:pPr indent="0" lvl="0" marL="0" rtl="0" algn="l">
              <a:spcBef>
                <a:spcPts val="0"/>
              </a:spcBef>
              <a:spcAft>
                <a:spcPts val="0"/>
              </a:spcAft>
              <a:buNone/>
            </a:pPr>
            <a:r>
              <a:rPr lang="en-AU"/>
              <a:t>Pipelines</a:t>
            </a:r>
            <a:endParaRPr/>
          </a:p>
        </p:txBody>
      </p:sp>
      <p:sp>
        <p:nvSpPr>
          <p:cNvPr id="207" name="Google Shape;207;p24"/>
          <p:cNvSpPr/>
          <p:nvPr/>
        </p:nvSpPr>
        <p:spPr>
          <a:xfrm rot="5400000">
            <a:off x="6495850" y="2811211"/>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4"/>
          <p:cNvSpPr/>
          <p:nvPr/>
        </p:nvSpPr>
        <p:spPr>
          <a:xfrm rot="5400000">
            <a:off x="6457350" y="4087943"/>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4"/>
          <p:cNvSpPr/>
          <p:nvPr/>
        </p:nvSpPr>
        <p:spPr>
          <a:xfrm>
            <a:off x="3632194" y="4157975"/>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Temporal Transform</a:t>
            </a:r>
            <a:endParaRPr sz="1200"/>
          </a:p>
        </p:txBody>
      </p:sp>
      <p:sp>
        <p:nvSpPr>
          <p:cNvPr id="210" name="Google Shape;210;p24"/>
          <p:cNvSpPr/>
          <p:nvPr/>
        </p:nvSpPr>
        <p:spPr>
          <a:xfrm>
            <a:off x="6163138" y="568112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Sampling</a:t>
            </a:r>
            <a:endParaRPr/>
          </a:p>
          <a:p>
            <a:pPr indent="0" lvl="0" marL="0" rtl="0" algn="l">
              <a:spcBef>
                <a:spcPts val="0"/>
              </a:spcBef>
              <a:spcAft>
                <a:spcPts val="0"/>
              </a:spcAft>
              <a:buNone/>
            </a:pPr>
            <a:r>
              <a:rPr lang="en-AU"/>
              <a:t>Pipeline</a:t>
            </a:r>
            <a:endParaRPr/>
          </a:p>
        </p:txBody>
      </p:sp>
      <p:sp>
        <p:nvSpPr>
          <p:cNvPr id="211" name="Google Shape;211;p24"/>
          <p:cNvSpPr/>
          <p:nvPr/>
        </p:nvSpPr>
        <p:spPr>
          <a:xfrm rot="5400000">
            <a:off x="6457350" y="5320979"/>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4"/>
          <p:cNvSpPr/>
          <p:nvPr/>
        </p:nvSpPr>
        <p:spPr>
          <a:xfrm>
            <a:off x="7703138" y="568112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Jackknife</a:t>
            </a:r>
            <a:endParaRPr/>
          </a:p>
          <a:p>
            <a:pPr indent="0" lvl="0" marL="0" rtl="0" algn="l">
              <a:spcBef>
                <a:spcPts val="0"/>
              </a:spcBef>
              <a:spcAft>
                <a:spcPts val="0"/>
              </a:spcAft>
              <a:buNone/>
            </a:pPr>
            <a:r>
              <a:rPr lang="en-AU"/>
              <a:t>Pipeline</a:t>
            </a:r>
            <a:endParaRPr/>
          </a:p>
        </p:txBody>
      </p:sp>
      <p:sp>
        <p:nvSpPr>
          <p:cNvPr id="213" name="Google Shape;213;p24"/>
          <p:cNvSpPr/>
          <p:nvPr/>
        </p:nvSpPr>
        <p:spPr>
          <a:xfrm>
            <a:off x="7265850" y="5927175"/>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4"/>
          <p:cNvSpPr/>
          <p:nvPr/>
        </p:nvSpPr>
        <p:spPr>
          <a:xfrm>
            <a:off x="7699301" y="4430950"/>
            <a:ext cx="947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Duplicate</a:t>
            </a:r>
            <a:endParaRPr/>
          </a:p>
          <a:p>
            <a:pPr indent="0" lvl="0" marL="0" rtl="0" algn="l">
              <a:spcBef>
                <a:spcPts val="0"/>
              </a:spcBef>
              <a:spcAft>
                <a:spcPts val="0"/>
              </a:spcAft>
              <a:buNone/>
            </a:pPr>
            <a:r>
              <a:rPr lang="en-AU"/>
              <a:t>Detection</a:t>
            </a:r>
            <a:endParaRPr/>
          </a:p>
          <a:p>
            <a:pPr indent="0" lvl="0" marL="0" rtl="0" algn="l">
              <a:spcBef>
                <a:spcPts val="0"/>
              </a:spcBef>
              <a:spcAft>
                <a:spcPts val="0"/>
              </a:spcAft>
              <a:buNone/>
            </a:pPr>
            <a:r>
              <a:rPr lang="en-AU"/>
              <a:t>Pipeline</a:t>
            </a:r>
            <a:endParaRPr/>
          </a:p>
        </p:txBody>
      </p:sp>
      <p:sp>
        <p:nvSpPr>
          <p:cNvPr id="215" name="Google Shape;215;p24"/>
          <p:cNvSpPr/>
          <p:nvPr/>
        </p:nvSpPr>
        <p:spPr>
          <a:xfrm>
            <a:off x="7708188" y="317497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AVRO</a:t>
            </a:r>
            <a:endParaRPr/>
          </a:p>
          <a:p>
            <a:pPr indent="0" lvl="0" marL="0" rtl="0" algn="l">
              <a:spcBef>
                <a:spcPts val="0"/>
              </a:spcBef>
              <a:spcAft>
                <a:spcPts val="0"/>
              </a:spcAft>
              <a:buNone/>
            </a:pPr>
            <a:r>
              <a:rPr lang="en-AU"/>
              <a:t>Index</a:t>
            </a:r>
            <a:endParaRPr/>
          </a:p>
          <a:p>
            <a:pPr indent="0" lvl="0" marL="0" rtl="0" algn="l">
              <a:spcBef>
                <a:spcPts val="0"/>
              </a:spcBef>
              <a:spcAft>
                <a:spcPts val="0"/>
              </a:spcAft>
              <a:buNone/>
            </a:pPr>
            <a:r>
              <a:rPr lang="en-AU"/>
              <a:t>Pipeline</a:t>
            </a:r>
            <a:endParaRPr/>
          </a:p>
        </p:txBody>
      </p:sp>
      <p:sp>
        <p:nvSpPr>
          <p:cNvPr id="216" name="Google Shape;216;p24"/>
          <p:cNvSpPr/>
          <p:nvPr/>
        </p:nvSpPr>
        <p:spPr>
          <a:xfrm>
            <a:off x="7706413" y="1911475"/>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SOLR</a:t>
            </a:r>
            <a:endParaRPr/>
          </a:p>
          <a:p>
            <a:pPr indent="0" lvl="0" marL="0" rtl="0" algn="l">
              <a:spcBef>
                <a:spcPts val="0"/>
              </a:spcBef>
              <a:spcAft>
                <a:spcPts val="0"/>
              </a:spcAft>
              <a:buNone/>
            </a:pPr>
            <a:r>
              <a:rPr lang="en-AU"/>
              <a:t>Pipeline</a:t>
            </a:r>
            <a:endParaRPr/>
          </a:p>
        </p:txBody>
      </p:sp>
      <p:sp>
        <p:nvSpPr>
          <p:cNvPr id="217" name="Google Shape;217;p24"/>
          <p:cNvSpPr/>
          <p:nvPr/>
        </p:nvSpPr>
        <p:spPr>
          <a:xfrm flipH="1" rot="5400000">
            <a:off x="8060150" y="5320979"/>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4"/>
          <p:cNvSpPr/>
          <p:nvPr/>
        </p:nvSpPr>
        <p:spPr>
          <a:xfrm flipH="1" rot="5400000">
            <a:off x="8021650" y="4080875"/>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4"/>
          <p:cNvSpPr/>
          <p:nvPr/>
        </p:nvSpPr>
        <p:spPr>
          <a:xfrm flipH="1" rot="5400000">
            <a:off x="8021650" y="2805675"/>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4"/>
          <p:cNvSpPr/>
          <p:nvPr/>
        </p:nvSpPr>
        <p:spPr>
          <a:xfrm>
            <a:off x="3632200" y="4725375"/>
            <a:ext cx="16893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Multimedia Transform</a:t>
            </a:r>
            <a:endParaRPr sz="1200"/>
          </a:p>
        </p:txBody>
      </p:sp>
      <p:sp>
        <p:nvSpPr>
          <p:cNvPr id="221" name="Google Shape;221;p24"/>
          <p:cNvSpPr/>
          <p:nvPr/>
        </p:nvSpPr>
        <p:spPr>
          <a:xfrm>
            <a:off x="11014475" y="1911475"/>
            <a:ext cx="947700" cy="777300"/>
          </a:xfrm>
          <a:prstGeom prst="rect">
            <a:avLst/>
          </a:prstGeom>
          <a:solidFill>
            <a:srgbClr val="B6D7A8"/>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Biocache</a:t>
            </a:r>
            <a:endParaRPr/>
          </a:p>
          <a:p>
            <a:pPr indent="0" lvl="0" marL="0" rtl="0" algn="l">
              <a:spcBef>
                <a:spcPts val="0"/>
              </a:spcBef>
              <a:spcAft>
                <a:spcPts val="0"/>
              </a:spcAft>
              <a:buNone/>
            </a:pPr>
            <a:r>
              <a:rPr lang="en-AU"/>
              <a:t>Service</a:t>
            </a:r>
            <a:endParaRPr/>
          </a:p>
        </p:txBody>
      </p:sp>
      <p:sp>
        <p:nvSpPr>
          <p:cNvPr id="222" name="Google Shape;222;p24"/>
          <p:cNvSpPr/>
          <p:nvPr/>
        </p:nvSpPr>
        <p:spPr>
          <a:xfrm>
            <a:off x="10513087" y="2095853"/>
            <a:ext cx="397500" cy="436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4"/>
          <p:cNvSpPr/>
          <p:nvPr/>
        </p:nvSpPr>
        <p:spPr>
          <a:xfrm>
            <a:off x="3630250" y="5292775"/>
            <a:ext cx="16893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Verbatim Transform</a:t>
            </a:r>
            <a:endParaRPr sz="1200"/>
          </a:p>
        </p:txBody>
      </p:sp>
      <p:sp>
        <p:nvSpPr>
          <p:cNvPr id="224" name="Google Shape;224;p24"/>
          <p:cNvSpPr/>
          <p:nvPr/>
        </p:nvSpPr>
        <p:spPr>
          <a:xfrm>
            <a:off x="3055888" y="2208700"/>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4"/>
          <p:cNvSpPr/>
          <p:nvPr/>
        </p:nvSpPr>
        <p:spPr>
          <a:xfrm>
            <a:off x="3632200" y="5849925"/>
            <a:ext cx="1689300" cy="436200"/>
          </a:xfrm>
          <a:prstGeom prst="rect">
            <a:avLst/>
          </a:prstGeom>
          <a:solidFill>
            <a:srgbClr val="FFFFFF"/>
          </a:solid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AU" sz="1200"/>
              <a:t>DNA Transform</a:t>
            </a:r>
            <a:endParaRPr b="1" sz="1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5"/>
          <p:cNvSpPr txBox="1"/>
          <p:nvPr>
            <p:ph idx="12" type="sldNum"/>
          </p:nvPr>
        </p:nvSpPr>
        <p:spPr>
          <a:xfrm>
            <a:off x="11376587" y="6453337"/>
            <a:ext cx="397500" cy="223200"/>
          </a:xfrm>
          <a:prstGeom prst="rect">
            <a:avLst/>
          </a:prstGeom>
        </p:spPr>
        <p:txBody>
          <a:bodyPr anchorCtr="0" anchor="ctr" bIns="0" lIns="0" spcFirstLastPara="1" rIns="0" wrap="square" tIns="0">
            <a:noAutofit/>
          </a:bodyPr>
          <a:lstStyle/>
          <a:p>
            <a:pPr indent="0" lvl="0" marL="0" rtl="0" algn="r">
              <a:spcBef>
                <a:spcPts val="0"/>
              </a:spcBef>
              <a:spcAft>
                <a:spcPts val="0"/>
              </a:spcAft>
              <a:buClr>
                <a:srgbClr val="000000"/>
              </a:buClr>
              <a:buFont typeface="Arial"/>
              <a:buNone/>
            </a:pPr>
            <a:fld id="{00000000-1234-1234-1234-123412341234}" type="slidenum">
              <a:rPr lang="en-AU"/>
              <a:t>‹#›</a:t>
            </a:fld>
            <a:r>
              <a:rPr lang="en-AU"/>
              <a:t> </a:t>
            </a:r>
            <a:endParaRPr/>
          </a:p>
        </p:txBody>
      </p:sp>
      <p:sp>
        <p:nvSpPr>
          <p:cNvPr id="232" name="Google Shape;232;p25"/>
          <p:cNvSpPr txBox="1"/>
          <p:nvPr>
            <p:ph type="title"/>
          </p:nvPr>
        </p:nvSpPr>
        <p:spPr>
          <a:xfrm>
            <a:off x="478368" y="177183"/>
            <a:ext cx="8900100" cy="7533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rPr lang="en-AU"/>
              <a:t>Sensitive data processing</a:t>
            </a:r>
            <a:endParaRPr/>
          </a:p>
        </p:txBody>
      </p:sp>
      <p:sp>
        <p:nvSpPr>
          <p:cNvPr id="233" name="Google Shape;233;p25"/>
          <p:cNvSpPr txBox="1"/>
          <p:nvPr>
            <p:ph idx="12" type="sldNum"/>
          </p:nvPr>
        </p:nvSpPr>
        <p:spPr>
          <a:xfrm>
            <a:off x="11376587" y="6453337"/>
            <a:ext cx="397500" cy="223200"/>
          </a:xfrm>
          <a:prstGeom prst="rect">
            <a:avLst/>
          </a:prstGeom>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AU"/>
              <a:t>‹#›</a:t>
            </a:fld>
            <a:r>
              <a:rPr lang="en-AU"/>
              <a:t> </a:t>
            </a:r>
            <a:endParaRPr/>
          </a:p>
        </p:txBody>
      </p:sp>
      <p:sp>
        <p:nvSpPr>
          <p:cNvPr id="234" name="Google Shape;234;p25"/>
          <p:cNvSpPr txBox="1"/>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spcBef>
                <a:spcPts val="0"/>
              </a:spcBef>
              <a:spcAft>
                <a:spcPts val="0"/>
              </a:spcAft>
              <a:buNone/>
            </a:pPr>
            <a:fld id="{00000000-1234-1234-1234-123412341234}" type="slidenum">
              <a:rPr lang="en-AU" sz="900">
                <a:solidFill>
                  <a:srgbClr val="212121"/>
                </a:solidFill>
                <a:latin typeface="Calibri"/>
                <a:ea typeface="Calibri"/>
                <a:cs typeface="Calibri"/>
                <a:sym typeface="Calibri"/>
              </a:rPr>
              <a:t>‹#›</a:t>
            </a:fld>
            <a:r>
              <a:rPr lang="en-AU" sz="900">
                <a:solidFill>
                  <a:srgbClr val="212121"/>
                </a:solidFill>
                <a:latin typeface="Calibri"/>
                <a:ea typeface="Calibri"/>
                <a:cs typeface="Calibri"/>
                <a:sym typeface="Calibri"/>
              </a:rPr>
              <a:t> </a:t>
            </a:r>
            <a:endParaRPr sz="900">
              <a:solidFill>
                <a:srgbClr val="212121"/>
              </a:solidFill>
              <a:latin typeface="Calibri"/>
              <a:ea typeface="Calibri"/>
              <a:cs typeface="Calibri"/>
              <a:sym typeface="Calibri"/>
            </a:endParaRPr>
          </a:p>
        </p:txBody>
      </p:sp>
      <p:sp>
        <p:nvSpPr>
          <p:cNvPr id="235" name="Google Shape;235;p25"/>
          <p:cNvSpPr/>
          <p:nvPr/>
        </p:nvSpPr>
        <p:spPr>
          <a:xfrm>
            <a:off x="1697650" y="1482675"/>
            <a:ext cx="7126500" cy="5153400"/>
          </a:xfrm>
          <a:prstGeom prst="rect">
            <a:avLst/>
          </a:prstGeom>
          <a:solidFill>
            <a:srgbClr val="D9D2E9"/>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AU"/>
              <a:t>Pipelines</a:t>
            </a:r>
            <a:endParaRPr/>
          </a:p>
        </p:txBody>
      </p:sp>
      <p:sp>
        <p:nvSpPr>
          <p:cNvPr id="236" name="Google Shape;236;p25"/>
          <p:cNvSpPr/>
          <p:nvPr/>
        </p:nvSpPr>
        <p:spPr>
          <a:xfrm>
            <a:off x="1099703" y="2211023"/>
            <a:ext cx="397500" cy="436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5"/>
          <p:cNvSpPr/>
          <p:nvPr/>
        </p:nvSpPr>
        <p:spPr>
          <a:xfrm>
            <a:off x="209530" y="1911475"/>
            <a:ext cx="742200" cy="777143"/>
          </a:xfrm>
          <a:prstGeom prst="flowChartMagneticDisk">
            <a:avLst/>
          </a:prstGeom>
          <a:solidFill>
            <a:srgbClr val="D5A6BD"/>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DWCA</a:t>
            </a:r>
            <a:endParaRPr/>
          </a:p>
        </p:txBody>
      </p:sp>
      <p:sp>
        <p:nvSpPr>
          <p:cNvPr id="238" name="Google Shape;238;p25"/>
          <p:cNvSpPr/>
          <p:nvPr/>
        </p:nvSpPr>
        <p:spPr>
          <a:xfrm>
            <a:off x="9431375" y="1911475"/>
            <a:ext cx="947700" cy="777300"/>
          </a:xfrm>
          <a:prstGeom prst="rect">
            <a:avLst/>
          </a:prstGeom>
          <a:solidFill>
            <a:srgbClr val="6FA8D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SOLR</a:t>
            </a:r>
            <a:endParaRPr/>
          </a:p>
          <a:p>
            <a:pPr indent="0" lvl="0" marL="0" rtl="0" algn="ctr">
              <a:spcBef>
                <a:spcPts val="0"/>
              </a:spcBef>
              <a:spcAft>
                <a:spcPts val="0"/>
              </a:spcAft>
              <a:buNone/>
            </a:pPr>
            <a:r>
              <a:rPr lang="en-AU"/>
              <a:t>Cluster</a:t>
            </a:r>
            <a:endParaRPr/>
          </a:p>
        </p:txBody>
      </p:sp>
      <p:sp>
        <p:nvSpPr>
          <p:cNvPr id="239" name="Google Shape;239;p25"/>
          <p:cNvSpPr/>
          <p:nvPr/>
        </p:nvSpPr>
        <p:spPr>
          <a:xfrm>
            <a:off x="1847625" y="1911475"/>
            <a:ext cx="10431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Verbatim AVRO</a:t>
            </a:r>
            <a:endParaRPr/>
          </a:p>
          <a:p>
            <a:pPr indent="0" lvl="0" marL="0" rtl="0" algn="l">
              <a:spcBef>
                <a:spcPts val="0"/>
              </a:spcBef>
              <a:spcAft>
                <a:spcPts val="0"/>
              </a:spcAft>
              <a:buNone/>
            </a:pPr>
            <a:r>
              <a:rPr lang="en-AU"/>
              <a:t>Pipeline</a:t>
            </a:r>
            <a:endParaRPr/>
          </a:p>
        </p:txBody>
      </p:sp>
      <p:sp>
        <p:nvSpPr>
          <p:cNvPr id="240" name="Google Shape;240;p25"/>
          <p:cNvSpPr/>
          <p:nvPr/>
        </p:nvSpPr>
        <p:spPr>
          <a:xfrm>
            <a:off x="3494350" y="1911475"/>
            <a:ext cx="1961100" cy="4524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AU"/>
              <a:t>Interpretation Pipeline</a:t>
            </a:r>
            <a:endParaRPr/>
          </a:p>
        </p:txBody>
      </p:sp>
      <p:sp>
        <p:nvSpPr>
          <p:cNvPr id="241" name="Google Shape;241;p25"/>
          <p:cNvSpPr/>
          <p:nvPr/>
        </p:nvSpPr>
        <p:spPr>
          <a:xfrm>
            <a:off x="8953035" y="2095853"/>
            <a:ext cx="397500" cy="436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5"/>
          <p:cNvSpPr/>
          <p:nvPr/>
        </p:nvSpPr>
        <p:spPr>
          <a:xfrm>
            <a:off x="3632194" y="2389825"/>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Location Transform</a:t>
            </a:r>
            <a:endParaRPr sz="1200"/>
          </a:p>
        </p:txBody>
      </p:sp>
      <p:sp>
        <p:nvSpPr>
          <p:cNvPr id="243" name="Google Shape;243;p25"/>
          <p:cNvSpPr/>
          <p:nvPr/>
        </p:nvSpPr>
        <p:spPr>
          <a:xfrm>
            <a:off x="3632194" y="2952100"/>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Taxonomy Transform</a:t>
            </a:r>
            <a:endParaRPr sz="1200"/>
          </a:p>
        </p:txBody>
      </p:sp>
      <p:sp>
        <p:nvSpPr>
          <p:cNvPr id="244" name="Google Shape;244;p25"/>
          <p:cNvSpPr/>
          <p:nvPr/>
        </p:nvSpPr>
        <p:spPr>
          <a:xfrm>
            <a:off x="3632194" y="3514375"/>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Attribution Transform</a:t>
            </a:r>
            <a:endParaRPr sz="1200"/>
          </a:p>
        </p:txBody>
      </p:sp>
      <p:sp>
        <p:nvSpPr>
          <p:cNvPr id="245" name="Google Shape;245;p25"/>
          <p:cNvSpPr/>
          <p:nvPr/>
        </p:nvSpPr>
        <p:spPr>
          <a:xfrm>
            <a:off x="6163138" y="1911475"/>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UUID</a:t>
            </a:r>
            <a:endParaRPr/>
          </a:p>
          <a:p>
            <a:pPr indent="0" lvl="0" marL="0" rtl="0" algn="l">
              <a:spcBef>
                <a:spcPts val="0"/>
              </a:spcBef>
              <a:spcAft>
                <a:spcPts val="0"/>
              </a:spcAft>
              <a:buNone/>
            </a:pPr>
            <a:r>
              <a:rPr lang="en-AU"/>
              <a:t>Pipeline</a:t>
            </a:r>
            <a:endParaRPr/>
          </a:p>
        </p:txBody>
      </p:sp>
      <p:sp>
        <p:nvSpPr>
          <p:cNvPr id="246" name="Google Shape;246;p25"/>
          <p:cNvSpPr/>
          <p:nvPr/>
        </p:nvSpPr>
        <p:spPr>
          <a:xfrm>
            <a:off x="5698150" y="2208700"/>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5"/>
          <p:cNvSpPr/>
          <p:nvPr/>
        </p:nvSpPr>
        <p:spPr>
          <a:xfrm>
            <a:off x="6163151" y="3174975"/>
            <a:ext cx="9888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AU"/>
              <a:t>Sensitive</a:t>
            </a:r>
            <a:endParaRPr b="1"/>
          </a:p>
          <a:p>
            <a:pPr indent="0" lvl="0" marL="0" rtl="0" algn="l">
              <a:spcBef>
                <a:spcPts val="0"/>
              </a:spcBef>
              <a:spcAft>
                <a:spcPts val="0"/>
              </a:spcAft>
              <a:buNone/>
            </a:pPr>
            <a:r>
              <a:rPr b="1" lang="en-AU"/>
              <a:t>Pipeline</a:t>
            </a:r>
            <a:endParaRPr b="1"/>
          </a:p>
        </p:txBody>
      </p:sp>
      <p:sp>
        <p:nvSpPr>
          <p:cNvPr id="248" name="Google Shape;248;p25"/>
          <p:cNvSpPr/>
          <p:nvPr/>
        </p:nvSpPr>
        <p:spPr>
          <a:xfrm>
            <a:off x="6163138" y="4430950"/>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Image</a:t>
            </a:r>
            <a:endParaRPr/>
          </a:p>
          <a:p>
            <a:pPr indent="0" lvl="0" marL="0" rtl="0" algn="l">
              <a:spcBef>
                <a:spcPts val="0"/>
              </a:spcBef>
              <a:spcAft>
                <a:spcPts val="0"/>
              </a:spcAft>
              <a:buNone/>
            </a:pPr>
            <a:r>
              <a:rPr lang="en-AU"/>
              <a:t>Pipelines</a:t>
            </a:r>
            <a:endParaRPr/>
          </a:p>
        </p:txBody>
      </p:sp>
      <p:sp>
        <p:nvSpPr>
          <p:cNvPr id="249" name="Google Shape;249;p25"/>
          <p:cNvSpPr/>
          <p:nvPr/>
        </p:nvSpPr>
        <p:spPr>
          <a:xfrm rot="5400000">
            <a:off x="6495850" y="2811211"/>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5"/>
          <p:cNvSpPr/>
          <p:nvPr/>
        </p:nvSpPr>
        <p:spPr>
          <a:xfrm rot="5400000">
            <a:off x="6457350" y="4087943"/>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5"/>
          <p:cNvSpPr/>
          <p:nvPr/>
        </p:nvSpPr>
        <p:spPr>
          <a:xfrm>
            <a:off x="3632194" y="4081775"/>
            <a:ext cx="16338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Temporal Transform</a:t>
            </a:r>
            <a:endParaRPr sz="1200"/>
          </a:p>
        </p:txBody>
      </p:sp>
      <p:sp>
        <p:nvSpPr>
          <p:cNvPr id="252" name="Google Shape;252;p25"/>
          <p:cNvSpPr/>
          <p:nvPr/>
        </p:nvSpPr>
        <p:spPr>
          <a:xfrm>
            <a:off x="6163138" y="568112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Sampling</a:t>
            </a:r>
            <a:endParaRPr/>
          </a:p>
          <a:p>
            <a:pPr indent="0" lvl="0" marL="0" rtl="0" algn="l">
              <a:spcBef>
                <a:spcPts val="0"/>
              </a:spcBef>
              <a:spcAft>
                <a:spcPts val="0"/>
              </a:spcAft>
              <a:buNone/>
            </a:pPr>
            <a:r>
              <a:rPr lang="en-AU"/>
              <a:t>Pipeline</a:t>
            </a:r>
            <a:endParaRPr/>
          </a:p>
        </p:txBody>
      </p:sp>
      <p:sp>
        <p:nvSpPr>
          <p:cNvPr id="253" name="Google Shape;253;p25"/>
          <p:cNvSpPr/>
          <p:nvPr/>
        </p:nvSpPr>
        <p:spPr>
          <a:xfrm rot="5400000">
            <a:off x="6457350" y="5320979"/>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5"/>
          <p:cNvSpPr/>
          <p:nvPr/>
        </p:nvSpPr>
        <p:spPr>
          <a:xfrm>
            <a:off x="7703138" y="568112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Jackknife</a:t>
            </a:r>
            <a:endParaRPr/>
          </a:p>
          <a:p>
            <a:pPr indent="0" lvl="0" marL="0" rtl="0" algn="l">
              <a:spcBef>
                <a:spcPts val="0"/>
              </a:spcBef>
              <a:spcAft>
                <a:spcPts val="0"/>
              </a:spcAft>
              <a:buNone/>
            </a:pPr>
            <a:r>
              <a:rPr lang="en-AU"/>
              <a:t>Pipeline</a:t>
            </a:r>
            <a:endParaRPr/>
          </a:p>
        </p:txBody>
      </p:sp>
      <p:sp>
        <p:nvSpPr>
          <p:cNvPr id="255" name="Google Shape;255;p25"/>
          <p:cNvSpPr/>
          <p:nvPr/>
        </p:nvSpPr>
        <p:spPr>
          <a:xfrm>
            <a:off x="7265850" y="5927175"/>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5"/>
          <p:cNvSpPr/>
          <p:nvPr/>
        </p:nvSpPr>
        <p:spPr>
          <a:xfrm>
            <a:off x="7699301" y="4430950"/>
            <a:ext cx="947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Duplicate</a:t>
            </a:r>
            <a:endParaRPr/>
          </a:p>
          <a:p>
            <a:pPr indent="0" lvl="0" marL="0" rtl="0" algn="l">
              <a:spcBef>
                <a:spcPts val="0"/>
              </a:spcBef>
              <a:spcAft>
                <a:spcPts val="0"/>
              </a:spcAft>
              <a:buNone/>
            </a:pPr>
            <a:r>
              <a:rPr lang="en-AU"/>
              <a:t>Detection</a:t>
            </a:r>
            <a:endParaRPr/>
          </a:p>
          <a:p>
            <a:pPr indent="0" lvl="0" marL="0" rtl="0" algn="l">
              <a:spcBef>
                <a:spcPts val="0"/>
              </a:spcBef>
              <a:spcAft>
                <a:spcPts val="0"/>
              </a:spcAft>
              <a:buNone/>
            </a:pPr>
            <a:r>
              <a:rPr lang="en-AU"/>
              <a:t>Pipeline</a:t>
            </a:r>
            <a:endParaRPr/>
          </a:p>
        </p:txBody>
      </p:sp>
      <p:sp>
        <p:nvSpPr>
          <p:cNvPr id="257" name="Google Shape;257;p25"/>
          <p:cNvSpPr/>
          <p:nvPr/>
        </p:nvSpPr>
        <p:spPr>
          <a:xfrm>
            <a:off x="7708188" y="3174976"/>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AVRO</a:t>
            </a:r>
            <a:endParaRPr/>
          </a:p>
          <a:p>
            <a:pPr indent="0" lvl="0" marL="0" rtl="0" algn="l">
              <a:spcBef>
                <a:spcPts val="0"/>
              </a:spcBef>
              <a:spcAft>
                <a:spcPts val="0"/>
              </a:spcAft>
              <a:buNone/>
            </a:pPr>
            <a:r>
              <a:rPr lang="en-AU"/>
              <a:t>Index</a:t>
            </a:r>
            <a:endParaRPr/>
          </a:p>
          <a:p>
            <a:pPr indent="0" lvl="0" marL="0" rtl="0" algn="l">
              <a:spcBef>
                <a:spcPts val="0"/>
              </a:spcBef>
              <a:spcAft>
                <a:spcPts val="0"/>
              </a:spcAft>
              <a:buNone/>
            </a:pPr>
            <a:r>
              <a:rPr lang="en-AU"/>
              <a:t>Pipeline</a:t>
            </a:r>
            <a:endParaRPr/>
          </a:p>
        </p:txBody>
      </p:sp>
      <p:sp>
        <p:nvSpPr>
          <p:cNvPr id="258" name="Google Shape;258;p25"/>
          <p:cNvSpPr/>
          <p:nvPr/>
        </p:nvSpPr>
        <p:spPr>
          <a:xfrm>
            <a:off x="7706413" y="1911475"/>
            <a:ext cx="938700" cy="7773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SOLR</a:t>
            </a:r>
            <a:endParaRPr/>
          </a:p>
          <a:p>
            <a:pPr indent="0" lvl="0" marL="0" rtl="0" algn="l">
              <a:spcBef>
                <a:spcPts val="0"/>
              </a:spcBef>
              <a:spcAft>
                <a:spcPts val="0"/>
              </a:spcAft>
              <a:buNone/>
            </a:pPr>
            <a:r>
              <a:rPr lang="en-AU"/>
              <a:t>Pipeline</a:t>
            </a:r>
            <a:endParaRPr/>
          </a:p>
        </p:txBody>
      </p:sp>
      <p:sp>
        <p:nvSpPr>
          <p:cNvPr id="259" name="Google Shape;259;p25"/>
          <p:cNvSpPr/>
          <p:nvPr/>
        </p:nvSpPr>
        <p:spPr>
          <a:xfrm flipH="1" rot="5400000">
            <a:off x="8060150" y="5320979"/>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5"/>
          <p:cNvSpPr/>
          <p:nvPr/>
        </p:nvSpPr>
        <p:spPr>
          <a:xfrm flipH="1" rot="5400000">
            <a:off x="8021650" y="4080875"/>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5"/>
          <p:cNvSpPr/>
          <p:nvPr/>
        </p:nvSpPr>
        <p:spPr>
          <a:xfrm flipH="1" rot="5400000">
            <a:off x="8021650" y="2805675"/>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5"/>
          <p:cNvSpPr/>
          <p:nvPr/>
        </p:nvSpPr>
        <p:spPr>
          <a:xfrm>
            <a:off x="3632200" y="4649175"/>
            <a:ext cx="16893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Multimedia Transform</a:t>
            </a:r>
            <a:endParaRPr sz="1200"/>
          </a:p>
        </p:txBody>
      </p:sp>
      <p:sp>
        <p:nvSpPr>
          <p:cNvPr id="263" name="Google Shape;263;p25"/>
          <p:cNvSpPr/>
          <p:nvPr/>
        </p:nvSpPr>
        <p:spPr>
          <a:xfrm>
            <a:off x="11014475" y="1911475"/>
            <a:ext cx="947700" cy="777300"/>
          </a:xfrm>
          <a:prstGeom prst="rect">
            <a:avLst/>
          </a:prstGeom>
          <a:solidFill>
            <a:srgbClr val="B6D7A8"/>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a:t>Biocache</a:t>
            </a:r>
            <a:endParaRPr/>
          </a:p>
          <a:p>
            <a:pPr indent="0" lvl="0" marL="0" rtl="0" algn="l">
              <a:spcBef>
                <a:spcPts val="0"/>
              </a:spcBef>
              <a:spcAft>
                <a:spcPts val="0"/>
              </a:spcAft>
              <a:buNone/>
            </a:pPr>
            <a:r>
              <a:rPr lang="en-AU"/>
              <a:t>Service</a:t>
            </a:r>
            <a:endParaRPr/>
          </a:p>
        </p:txBody>
      </p:sp>
      <p:sp>
        <p:nvSpPr>
          <p:cNvPr id="264" name="Google Shape;264;p25"/>
          <p:cNvSpPr/>
          <p:nvPr/>
        </p:nvSpPr>
        <p:spPr>
          <a:xfrm>
            <a:off x="10513087" y="2095853"/>
            <a:ext cx="397500" cy="436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5"/>
          <p:cNvSpPr/>
          <p:nvPr/>
        </p:nvSpPr>
        <p:spPr>
          <a:xfrm>
            <a:off x="3630250" y="5216575"/>
            <a:ext cx="1689300" cy="4362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AU" sz="1200"/>
              <a:t>Verbatim Transform</a:t>
            </a:r>
            <a:endParaRPr sz="1200"/>
          </a:p>
        </p:txBody>
      </p:sp>
      <p:sp>
        <p:nvSpPr>
          <p:cNvPr id="266" name="Google Shape;266;p25"/>
          <p:cNvSpPr/>
          <p:nvPr/>
        </p:nvSpPr>
        <p:spPr>
          <a:xfrm>
            <a:off x="3055888" y="2208700"/>
            <a:ext cx="273300" cy="223200"/>
          </a:xfrm>
          <a:prstGeom prst="rightArrow">
            <a:avLst>
              <a:gd fmla="val 50000" name="adj1"/>
              <a:gd fmla="val 50000" name="adj2"/>
            </a:avLst>
          </a:prstGeom>
          <a:solidFill>
            <a:srgbClr val="EFEFE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5"/>
          <p:cNvSpPr/>
          <p:nvPr/>
        </p:nvSpPr>
        <p:spPr>
          <a:xfrm>
            <a:off x="3632200" y="5773725"/>
            <a:ext cx="1689300" cy="436200"/>
          </a:xfrm>
          <a:prstGeom prst="rect">
            <a:avLst/>
          </a:prstGeom>
          <a:solidFill>
            <a:srgbClr val="FFFFFF"/>
          </a:solidFill>
          <a:ln cap="flat" cmpd="sng" w="952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AU" sz="1200"/>
              <a:t>DNA Transform</a:t>
            </a:r>
            <a:endParaRPr b="1" sz="1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26"/>
          <p:cNvSpPr txBox="1"/>
          <p:nvPr>
            <p:ph idx="12" type="sldNum"/>
          </p:nvPr>
        </p:nvSpPr>
        <p:spPr>
          <a:xfrm>
            <a:off x="11376587" y="6453337"/>
            <a:ext cx="397500" cy="223200"/>
          </a:xfrm>
          <a:prstGeom prst="rect">
            <a:avLst/>
          </a:prstGeom>
        </p:spPr>
        <p:txBody>
          <a:bodyPr anchorCtr="0" anchor="ctr" bIns="0" lIns="0" spcFirstLastPara="1" rIns="0" wrap="square" tIns="0">
            <a:noAutofit/>
          </a:bodyPr>
          <a:lstStyle/>
          <a:p>
            <a:pPr indent="0" lvl="0" marL="0" rtl="0" algn="r">
              <a:spcBef>
                <a:spcPts val="0"/>
              </a:spcBef>
              <a:spcAft>
                <a:spcPts val="0"/>
              </a:spcAft>
              <a:buClr>
                <a:srgbClr val="000000"/>
              </a:buClr>
              <a:buFont typeface="Arial"/>
              <a:buNone/>
            </a:pPr>
            <a:fld id="{00000000-1234-1234-1234-123412341234}" type="slidenum">
              <a:rPr lang="en-AU"/>
              <a:t>‹#›</a:t>
            </a:fld>
            <a:r>
              <a:rPr lang="en-AU"/>
              <a:t> </a:t>
            </a:r>
            <a:endParaRPr/>
          </a:p>
        </p:txBody>
      </p:sp>
      <p:sp>
        <p:nvSpPr>
          <p:cNvPr id="274" name="Google Shape;274;p26"/>
          <p:cNvSpPr txBox="1"/>
          <p:nvPr>
            <p:ph type="title"/>
          </p:nvPr>
        </p:nvSpPr>
        <p:spPr>
          <a:xfrm>
            <a:off x="478368" y="177183"/>
            <a:ext cx="8900100" cy="7533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rPr lang="en-AU"/>
              <a:t>Sensitive data processing</a:t>
            </a:r>
            <a:endParaRPr/>
          </a:p>
        </p:txBody>
      </p:sp>
      <p:sp>
        <p:nvSpPr>
          <p:cNvPr id="275" name="Google Shape;275;p26"/>
          <p:cNvSpPr/>
          <p:nvPr/>
        </p:nvSpPr>
        <p:spPr>
          <a:xfrm>
            <a:off x="645050" y="2741650"/>
            <a:ext cx="1555500" cy="10110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Sensitive</a:t>
            </a:r>
            <a:endParaRPr/>
          </a:p>
          <a:p>
            <a:pPr indent="0" lvl="0" marL="0" rtl="0" algn="ctr">
              <a:spcBef>
                <a:spcPts val="0"/>
              </a:spcBef>
              <a:spcAft>
                <a:spcPts val="0"/>
              </a:spcAft>
              <a:buNone/>
            </a:pPr>
            <a:r>
              <a:rPr lang="en-AU"/>
              <a:t>Pipeline</a:t>
            </a:r>
            <a:endParaRPr/>
          </a:p>
        </p:txBody>
      </p:sp>
      <p:sp>
        <p:nvSpPr>
          <p:cNvPr id="276" name="Google Shape;276;p26"/>
          <p:cNvSpPr/>
          <p:nvPr/>
        </p:nvSpPr>
        <p:spPr>
          <a:xfrm>
            <a:off x="4937300" y="2708350"/>
            <a:ext cx="1252200" cy="10776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SDS Service</a:t>
            </a:r>
            <a:endParaRPr/>
          </a:p>
        </p:txBody>
      </p:sp>
      <p:sp>
        <p:nvSpPr>
          <p:cNvPr id="277" name="Google Shape;277;p26"/>
          <p:cNvSpPr/>
          <p:nvPr/>
        </p:nvSpPr>
        <p:spPr>
          <a:xfrm>
            <a:off x="9211075" y="2741775"/>
            <a:ext cx="1346400" cy="10776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AU"/>
              <a:t>Species Lists</a:t>
            </a:r>
            <a:endParaRPr/>
          </a:p>
          <a:p>
            <a:pPr indent="0" lvl="0" marL="0" rtl="0" algn="ctr">
              <a:spcBef>
                <a:spcPts val="0"/>
              </a:spcBef>
              <a:spcAft>
                <a:spcPts val="0"/>
              </a:spcAft>
              <a:buNone/>
            </a:pPr>
            <a:r>
              <a:rPr lang="en-AU"/>
              <a:t>tool</a:t>
            </a:r>
            <a:endParaRPr/>
          </a:p>
        </p:txBody>
      </p:sp>
      <p:cxnSp>
        <p:nvCxnSpPr>
          <p:cNvPr id="278" name="Google Shape;278;p26"/>
          <p:cNvCxnSpPr>
            <a:stCxn id="275" idx="3"/>
            <a:endCxn id="276" idx="1"/>
          </p:cNvCxnSpPr>
          <p:nvPr/>
        </p:nvCxnSpPr>
        <p:spPr>
          <a:xfrm>
            <a:off x="2200550" y="3247150"/>
            <a:ext cx="2736900" cy="0"/>
          </a:xfrm>
          <a:prstGeom prst="straightConnector1">
            <a:avLst/>
          </a:prstGeom>
          <a:noFill/>
          <a:ln cap="flat" cmpd="sng" w="9525">
            <a:solidFill>
              <a:schemeClr val="dk2"/>
            </a:solidFill>
            <a:prstDash val="solid"/>
            <a:round/>
            <a:headEnd len="med" w="med" type="none"/>
            <a:tailEnd len="med" w="med" type="triangle"/>
          </a:ln>
        </p:spPr>
      </p:cxnSp>
      <p:sp>
        <p:nvSpPr>
          <p:cNvPr id="279" name="Google Shape;279;p26"/>
          <p:cNvSpPr txBox="1"/>
          <p:nvPr/>
        </p:nvSpPr>
        <p:spPr>
          <a:xfrm>
            <a:off x="2551625" y="2646800"/>
            <a:ext cx="20346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AU">
                <a:latin typeface="Calibri"/>
                <a:ea typeface="Calibri"/>
                <a:cs typeface="Calibri"/>
                <a:sym typeface="Calibri"/>
              </a:rPr>
              <a:t>Scientiific Name: Aus bus</a:t>
            </a:r>
            <a:endParaRPr>
              <a:latin typeface="Calibri"/>
              <a:ea typeface="Calibri"/>
              <a:cs typeface="Calibri"/>
              <a:sym typeface="Calibri"/>
            </a:endParaRPr>
          </a:p>
          <a:p>
            <a:pPr indent="0" lvl="0" marL="0" rtl="0" algn="l">
              <a:spcBef>
                <a:spcPts val="0"/>
              </a:spcBef>
              <a:spcAft>
                <a:spcPts val="0"/>
              </a:spcAft>
              <a:buNone/>
            </a:pPr>
            <a:r>
              <a:rPr lang="en-AU">
                <a:latin typeface="Calibri"/>
                <a:ea typeface="Calibri"/>
                <a:cs typeface="Calibri"/>
                <a:sym typeface="Calibri"/>
              </a:rPr>
              <a:t>Coordinates: 138.1, 27.1</a:t>
            </a:r>
            <a:endParaRPr>
              <a:latin typeface="Calibri"/>
              <a:ea typeface="Calibri"/>
              <a:cs typeface="Calibri"/>
              <a:sym typeface="Calibri"/>
            </a:endParaRPr>
          </a:p>
        </p:txBody>
      </p:sp>
      <p:cxnSp>
        <p:nvCxnSpPr>
          <p:cNvPr id="280" name="Google Shape;280;p26"/>
          <p:cNvCxnSpPr>
            <a:stCxn id="276" idx="3"/>
            <a:endCxn id="277" idx="1"/>
          </p:cNvCxnSpPr>
          <p:nvPr/>
        </p:nvCxnSpPr>
        <p:spPr>
          <a:xfrm>
            <a:off x="6189500" y="3247150"/>
            <a:ext cx="3021600" cy="33300"/>
          </a:xfrm>
          <a:prstGeom prst="straightConnector1">
            <a:avLst/>
          </a:prstGeom>
          <a:noFill/>
          <a:ln cap="flat" cmpd="sng" w="9525">
            <a:solidFill>
              <a:schemeClr val="dk2"/>
            </a:solidFill>
            <a:prstDash val="solid"/>
            <a:round/>
            <a:headEnd len="med" w="med" type="none"/>
            <a:tailEnd len="med" w="med" type="triangle"/>
          </a:ln>
        </p:spPr>
      </p:cxnSp>
      <p:sp>
        <p:nvSpPr>
          <p:cNvPr id="281" name="Google Shape;281;p26"/>
          <p:cNvSpPr txBox="1"/>
          <p:nvPr/>
        </p:nvSpPr>
        <p:spPr>
          <a:xfrm>
            <a:off x="3746800" y="2827025"/>
            <a:ext cx="5463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82" name="Google Shape;282;p26"/>
          <p:cNvSpPr txBox="1"/>
          <p:nvPr/>
        </p:nvSpPr>
        <p:spPr>
          <a:xfrm>
            <a:off x="6682988" y="2646800"/>
            <a:ext cx="20346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AU">
                <a:latin typeface="Calibri"/>
                <a:ea typeface="Calibri"/>
                <a:cs typeface="Calibri"/>
                <a:sym typeface="Calibri"/>
              </a:rPr>
              <a:t>Get sensitive species</a:t>
            </a:r>
            <a:endParaRPr>
              <a:latin typeface="Calibri"/>
              <a:ea typeface="Calibri"/>
              <a:cs typeface="Calibri"/>
              <a:sym typeface="Calibri"/>
            </a:endParaRPr>
          </a:p>
          <a:p>
            <a:pPr indent="0" lvl="0" marL="0" rtl="0" algn="l">
              <a:spcBef>
                <a:spcPts val="0"/>
              </a:spcBef>
              <a:spcAft>
                <a:spcPts val="0"/>
              </a:spcAft>
              <a:buNone/>
            </a:pPr>
            <a:r>
              <a:rPr lang="en-AU">
                <a:latin typeface="Calibri"/>
                <a:ea typeface="Calibri"/>
                <a:cs typeface="Calibri"/>
                <a:sym typeface="Calibri"/>
              </a:rPr>
              <a:t>for Victoria</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SIRO Theme">
  <a:themeElements>
    <a:clrScheme name="ALA">
      <a:dk1>
        <a:srgbClr val="000000"/>
      </a:dk1>
      <a:lt1>
        <a:srgbClr val="FFFFFF"/>
      </a:lt1>
      <a:dk2>
        <a:srgbClr val="000000"/>
      </a:dk2>
      <a:lt2>
        <a:srgbClr val="FFFFFF"/>
      </a:lt2>
      <a:accent1>
        <a:srgbClr val="F26649"/>
      </a:accent1>
      <a:accent2>
        <a:srgbClr val="C44D34"/>
      </a:accent2>
      <a:accent3>
        <a:srgbClr val="637073"/>
      </a:accent3>
      <a:accent4>
        <a:srgbClr val="F2F2F2"/>
      </a:accent4>
      <a:accent5>
        <a:srgbClr val="9D9D9D"/>
      </a:accent5>
      <a:accent6>
        <a:srgbClr val="212121"/>
      </a:accent6>
      <a:hlink>
        <a:srgbClr val="2E358B"/>
      </a:hlink>
      <a:folHlink>
        <a:srgbClr val="FFBF4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